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65" r:id="rId1"/>
  </p:sldMasterIdLst>
  <p:notesMasterIdLst>
    <p:notesMasterId r:id="rId51"/>
  </p:notesMasterIdLst>
  <p:sldIdLst>
    <p:sldId id="256" r:id="rId2"/>
    <p:sldId id="259" r:id="rId3"/>
    <p:sldId id="262" r:id="rId4"/>
    <p:sldId id="260" r:id="rId5"/>
    <p:sldId id="303" r:id="rId6"/>
    <p:sldId id="315" r:id="rId7"/>
    <p:sldId id="261" r:id="rId8"/>
    <p:sldId id="304" r:id="rId9"/>
    <p:sldId id="313" r:id="rId10"/>
    <p:sldId id="305" r:id="rId11"/>
    <p:sldId id="263" r:id="rId12"/>
    <p:sldId id="264" r:id="rId13"/>
    <p:sldId id="272" r:id="rId14"/>
    <p:sldId id="293" r:id="rId15"/>
    <p:sldId id="290" r:id="rId16"/>
    <p:sldId id="291" r:id="rId17"/>
    <p:sldId id="292" r:id="rId18"/>
    <p:sldId id="306" r:id="rId19"/>
    <p:sldId id="266" r:id="rId20"/>
    <p:sldId id="308" r:id="rId21"/>
    <p:sldId id="309" r:id="rId22"/>
    <p:sldId id="310" r:id="rId23"/>
    <p:sldId id="311" r:id="rId24"/>
    <p:sldId id="312" r:id="rId25"/>
    <p:sldId id="307" r:id="rId26"/>
    <p:sldId id="314" r:id="rId27"/>
    <p:sldId id="268" r:id="rId28"/>
    <p:sldId id="278" r:id="rId29"/>
    <p:sldId id="279" r:id="rId30"/>
    <p:sldId id="280" r:id="rId31"/>
    <p:sldId id="269" r:id="rId32"/>
    <p:sldId id="281" r:id="rId33"/>
    <p:sldId id="302" r:id="rId34"/>
    <p:sldId id="283" r:id="rId35"/>
    <p:sldId id="282" r:id="rId36"/>
    <p:sldId id="284" r:id="rId37"/>
    <p:sldId id="276" r:id="rId38"/>
    <p:sldId id="300" r:id="rId39"/>
    <p:sldId id="295" r:id="rId40"/>
    <p:sldId id="296" r:id="rId41"/>
    <p:sldId id="297" r:id="rId42"/>
    <p:sldId id="298" r:id="rId43"/>
    <p:sldId id="299" r:id="rId44"/>
    <p:sldId id="265" r:id="rId45"/>
    <p:sldId id="286" r:id="rId46"/>
    <p:sldId id="271" r:id="rId47"/>
    <p:sldId id="301" r:id="rId48"/>
    <p:sldId id="287" r:id="rId49"/>
    <p:sldId id="288"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78"/>
    <p:restoredTop sz="94250"/>
  </p:normalViewPr>
  <p:slideViewPr>
    <p:cSldViewPr snapToGrid="0">
      <p:cViewPr varScale="1">
        <p:scale>
          <a:sx n="117" d="100"/>
          <a:sy n="117" d="100"/>
        </p:scale>
        <p:origin x="832"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1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diagrams/_rels/data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diagrams/_rels/drawing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B0FD13-B69F-4A2F-B504-2F8CC24B85BC}" type="doc">
      <dgm:prSet loTypeId="urn:microsoft.com/office/officeart/2016/7/layout/VerticalSolidActionList" loCatId="List" qsTypeId="urn:microsoft.com/office/officeart/2005/8/quickstyle/simple4" qsCatId="simple" csTypeId="urn:microsoft.com/office/officeart/2005/8/colors/colorful2" csCatId="colorful" phldr="1"/>
      <dgm:spPr/>
      <dgm:t>
        <a:bodyPr/>
        <a:lstStyle/>
        <a:p>
          <a:endParaRPr lang="en-US"/>
        </a:p>
      </dgm:t>
    </dgm:pt>
    <dgm:pt modelId="{3AE85CC2-FF29-4940-BA7D-3E80AC67D266}">
      <dgm:prSet/>
      <dgm:spPr/>
      <dgm:t>
        <a:bodyPr/>
        <a:lstStyle/>
        <a:p>
          <a:r>
            <a:rPr lang="en-US" dirty="0"/>
            <a:t>Compare and contrast</a:t>
          </a:r>
        </a:p>
      </dgm:t>
    </dgm:pt>
    <dgm:pt modelId="{D15A3A4D-531A-407D-AC00-0D908B089806}" type="parTrans" cxnId="{66C4881F-46F3-4B16-9146-F4241DB7BC3B}">
      <dgm:prSet/>
      <dgm:spPr/>
      <dgm:t>
        <a:bodyPr/>
        <a:lstStyle/>
        <a:p>
          <a:endParaRPr lang="en-US"/>
        </a:p>
      </dgm:t>
    </dgm:pt>
    <dgm:pt modelId="{F5C6A576-DF91-4B65-AA30-609DCC3EB4E5}" type="sibTrans" cxnId="{66C4881F-46F3-4B16-9146-F4241DB7BC3B}">
      <dgm:prSet/>
      <dgm:spPr/>
      <dgm:t>
        <a:bodyPr/>
        <a:lstStyle/>
        <a:p>
          <a:endParaRPr lang="en-US"/>
        </a:p>
      </dgm:t>
    </dgm:pt>
    <dgm:pt modelId="{B4F3784E-CD1B-40F8-B0D1-D67B501C9EEA}">
      <dgm:prSet/>
      <dgm:spPr/>
      <dgm:t>
        <a:bodyPr/>
        <a:lstStyle/>
        <a:p>
          <a:r>
            <a:rPr lang="en-US" dirty="0"/>
            <a:t>Compare and contrast the major communities and corporations in the cloud industry</a:t>
          </a:r>
        </a:p>
      </dgm:t>
    </dgm:pt>
    <dgm:pt modelId="{5CCDC34C-FEEC-4CE1-A456-537309CAE3C1}" type="parTrans" cxnId="{FB20FA0A-8497-4B25-9C7E-47FE8CECFCD7}">
      <dgm:prSet/>
      <dgm:spPr/>
      <dgm:t>
        <a:bodyPr/>
        <a:lstStyle/>
        <a:p>
          <a:endParaRPr lang="en-US"/>
        </a:p>
      </dgm:t>
    </dgm:pt>
    <dgm:pt modelId="{9DFFE6C1-D255-454C-95E0-F2B493A53B84}" type="sibTrans" cxnId="{FB20FA0A-8497-4B25-9C7E-47FE8CECFCD7}">
      <dgm:prSet/>
      <dgm:spPr/>
      <dgm:t>
        <a:bodyPr/>
        <a:lstStyle/>
        <a:p>
          <a:endParaRPr lang="en-US"/>
        </a:p>
      </dgm:t>
    </dgm:pt>
    <dgm:pt modelId="{4F9471F6-1B5D-4123-9914-52374AD0D6B8}">
      <dgm:prSet/>
      <dgm:spPr/>
      <dgm:t>
        <a:bodyPr/>
        <a:lstStyle/>
        <a:p>
          <a:r>
            <a:rPr lang="en-US"/>
            <a:t>Gain</a:t>
          </a:r>
        </a:p>
      </dgm:t>
    </dgm:pt>
    <dgm:pt modelId="{8CE13270-9D8E-4CCC-B154-8FAF5F440CEC}" type="parTrans" cxnId="{041C8636-ADD1-4DC9-86E6-9C7A41E9F514}">
      <dgm:prSet/>
      <dgm:spPr/>
      <dgm:t>
        <a:bodyPr/>
        <a:lstStyle/>
        <a:p>
          <a:endParaRPr lang="en-US"/>
        </a:p>
      </dgm:t>
    </dgm:pt>
    <dgm:pt modelId="{291B812C-6A3F-4E70-A4C0-69B2DE8B6F8A}" type="sibTrans" cxnId="{041C8636-ADD1-4DC9-86E6-9C7A41E9F514}">
      <dgm:prSet/>
      <dgm:spPr/>
      <dgm:t>
        <a:bodyPr/>
        <a:lstStyle/>
        <a:p>
          <a:endParaRPr lang="en-US"/>
        </a:p>
      </dgm:t>
    </dgm:pt>
    <dgm:pt modelId="{366A340C-C42F-4BB3-8C59-B3A010F1D7FA}">
      <dgm:prSet/>
      <dgm:spPr/>
      <dgm:t>
        <a:bodyPr/>
        <a:lstStyle/>
        <a:p>
          <a:r>
            <a:rPr lang="en-US" dirty="0"/>
            <a:t>Gain familiarity with major cloud-hosted and cloud-native technologies</a:t>
          </a:r>
        </a:p>
      </dgm:t>
    </dgm:pt>
    <dgm:pt modelId="{765D4DA9-145B-42F6-81D9-FFCD7444710A}" type="parTrans" cxnId="{9FB91F85-F4F8-4D31-8B30-2B328FB29DCF}">
      <dgm:prSet/>
      <dgm:spPr/>
      <dgm:t>
        <a:bodyPr/>
        <a:lstStyle/>
        <a:p>
          <a:endParaRPr lang="en-US"/>
        </a:p>
      </dgm:t>
    </dgm:pt>
    <dgm:pt modelId="{8B060FF4-FB29-4D2C-95EB-F166A92A1E98}" type="sibTrans" cxnId="{9FB91F85-F4F8-4D31-8B30-2B328FB29DCF}">
      <dgm:prSet/>
      <dgm:spPr/>
      <dgm:t>
        <a:bodyPr/>
        <a:lstStyle/>
        <a:p>
          <a:endParaRPr lang="en-US"/>
        </a:p>
      </dgm:t>
    </dgm:pt>
    <dgm:pt modelId="{680E8ED0-9C73-418A-89C1-DB0F3FD1CEE8}">
      <dgm:prSet/>
      <dgm:spPr/>
      <dgm:t>
        <a:bodyPr/>
        <a:lstStyle/>
        <a:p>
          <a:r>
            <a:rPr lang="en-US" dirty="0"/>
            <a:t>Evaluate</a:t>
          </a:r>
        </a:p>
      </dgm:t>
    </dgm:pt>
    <dgm:pt modelId="{71C5C476-A884-4AFC-AAE2-980F6AF0A2B5}" type="parTrans" cxnId="{0369532B-E315-478D-9B02-308CCB98C200}">
      <dgm:prSet/>
      <dgm:spPr/>
      <dgm:t>
        <a:bodyPr/>
        <a:lstStyle/>
        <a:p>
          <a:endParaRPr lang="en-US"/>
        </a:p>
      </dgm:t>
    </dgm:pt>
    <dgm:pt modelId="{194D5A56-8E3E-43DC-B3CB-D5154D6D1EB2}" type="sibTrans" cxnId="{0369532B-E315-478D-9B02-308CCB98C200}">
      <dgm:prSet/>
      <dgm:spPr/>
      <dgm:t>
        <a:bodyPr/>
        <a:lstStyle/>
        <a:p>
          <a:endParaRPr lang="en-US"/>
        </a:p>
      </dgm:t>
    </dgm:pt>
    <dgm:pt modelId="{2658F58C-DAD9-4854-B395-5CCFB7EC1882}">
      <dgm:prSet/>
      <dgm:spPr/>
      <dgm:t>
        <a:bodyPr/>
        <a:lstStyle/>
        <a:p>
          <a:r>
            <a:rPr lang="en-US" dirty="0"/>
            <a:t>Plan and evaluate cloud-hosted and cloud-native architectures</a:t>
          </a:r>
        </a:p>
      </dgm:t>
    </dgm:pt>
    <dgm:pt modelId="{5B03E59B-8520-4C9D-BC7E-8603496A7BE8}" type="parTrans" cxnId="{98248B17-00C3-4507-9209-AE63E4B15115}">
      <dgm:prSet/>
      <dgm:spPr/>
      <dgm:t>
        <a:bodyPr/>
        <a:lstStyle/>
        <a:p>
          <a:endParaRPr lang="en-US"/>
        </a:p>
      </dgm:t>
    </dgm:pt>
    <dgm:pt modelId="{4033C3E0-41A4-4492-9E2B-9D8686AD6773}" type="sibTrans" cxnId="{98248B17-00C3-4507-9209-AE63E4B15115}">
      <dgm:prSet/>
      <dgm:spPr/>
      <dgm:t>
        <a:bodyPr/>
        <a:lstStyle/>
        <a:p>
          <a:endParaRPr lang="en-US"/>
        </a:p>
      </dgm:t>
    </dgm:pt>
    <dgm:pt modelId="{FA2B455A-C961-438B-826A-F15F3F8D4649}">
      <dgm:prSet/>
      <dgm:spPr/>
      <dgm:t>
        <a:bodyPr/>
        <a:lstStyle/>
        <a:p>
          <a:r>
            <a:rPr lang="en-US" dirty="0"/>
            <a:t>Describe</a:t>
          </a:r>
        </a:p>
      </dgm:t>
    </dgm:pt>
    <dgm:pt modelId="{514CA884-1C25-40EC-BBA5-287A25C9C00B}" type="parTrans" cxnId="{4F86C288-FE8D-4B97-A34C-81864838D4B6}">
      <dgm:prSet/>
      <dgm:spPr/>
      <dgm:t>
        <a:bodyPr/>
        <a:lstStyle/>
        <a:p>
          <a:endParaRPr lang="en-US"/>
        </a:p>
      </dgm:t>
    </dgm:pt>
    <dgm:pt modelId="{2650916D-9654-4BCA-B580-E65758CD1CBC}" type="sibTrans" cxnId="{4F86C288-FE8D-4B97-A34C-81864838D4B6}">
      <dgm:prSet/>
      <dgm:spPr/>
      <dgm:t>
        <a:bodyPr/>
        <a:lstStyle/>
        <a:p>
          <a:endParaRPr lang="en-US"/>
        </a:p>
      </dgm:t>
    </dgm:pt>
    <dgm:pt modelId="{4648B215-F24E-421A-9BC7-5AA2742D0C8C}">
      <dgm:prSet/>
      <dgm:spPr/>
      <dgm:t>
        <a:bodyPr/>
        <a:lstStyle/>
        <a:p>
          <a:r>
            <a:rPr lang="en-US" dirty="0"/>
            <a:t>Describe security and privacy concerns in cloud environments</a:t>
          </a:r>
        </a:p>
      </dgm:t>
    </dgm:pt>
    <dgm:pt modelId="{B01128BA-3E61-4B5E-BD76-FD7A5D7854AB}" type="parTrans" cxnId="{DDEBD78F-6CDD-444A-BAC8-EE11CC468237}">
      <dgm:prSet/>
      <dgm:spPr/>
      <dgm:t>
        <a:bodyPr/>
        <a:lstStyle/>
        <a:p>
          <a:endParaRPr lang="en-US"/>
        </a:p>
      </dgm:t>
    </dgm:pt>
    <dgm:pt modelId="{88F24090-394F-4139-9877-38EA5AC1B16E}" type="sibTrans" cxnId="{DDEBD78F-6CDD-444A-BAC8-EE11CC468237}">
      <dgm:prSet/>
      <dgm:spPr/>
      <dgm:t>
        <a:bodyPr/>
        <a:lstStyle/>
        <a:p>
          <a:endParaRPr lang="en-US"/>
        </a:p>
      </dgm:t>
    </dgm:pt>
    <dgm:pt modelId="{D2A7FC2D-5C67-4221-B33C-289FD5D83624}">
      <dgm:prSet/>
      <dgm:spPr/>
      <dgm:t>
        <a:bodyPr/>
        <a:lstStyle/>
        <a:p>
          <a:r>
            <a:rPr lang="en-US"/>
            <a:t>Make</a:t>
          </a:r>
        </a:p>
      </dgm:t>
    </dgm:pt>
    <dgm:pt modelId="{94383C23-26D3-4EFD-8C72-93382045224D}" type="parTrans" cxnId="{95AF0E60-6E81-45B3-9213-79430C565CA0}">
      <dgm:prSet/>
      <dgm:spPr/>
      <dgm:t>
        <a:bodyPr/>
        <a:lstStyle/>
        <a:p>
          <a:endParaRPr lang="en-US"/>
        </a:p>
      </dgm:t>
    </dgm:pt>
    <dgm:pt modelId="{BE1CA4EA-82E8-4948-A5C2-FC7D3536F32A}" type="sibTrans" cxnId="{95AF0E60-6E81-45B3-9213-79430C565CA0}">
      <dgm:prSet/>
      <dgm:spPr/>
      <dgm:t>
        <a:bodyPr/>
        <a:lstStyle/>
        <a:p>
          <a:endParaRPr lang="en-US"/>
        </a:p>
      </dgm:t>
    </dgm:pt>
    <dgm:pt modelId="{0100A4E7-85F0-49A9-9B8B-09BC78D155F2}">
      <dgm:prSet/>
      <dgm:spPr/>
      <dgm:t>
        <a:bodyPr/>
        <a:lstStyle/>
        <a:p>
          <a:r>
            <a:rPr lang="en-US" dirty="0"/>
            <a:t>Make sound recommendations regarding cloud technologies and articulate the rationale behind cloud business decisions</a:t>
          </a:r>
        </a:p>
      </dgm:t>
    </dgm:pt>
    <dgm:pt modelId="{BD7DDDC8-C850-4D43-8D1F-E5B362ADE6DD}" type="parTrans" cxnId="{71AFA3F0-02FC-4750-9E8A-414ED087E3B8}">
      <dgm:prSet/>
      <dgm:spPr/>
      <dgm:t>
        <a:bodyPr/>
        <a:lstStyle/>
        <a:p>
          <a:endParaRPr lang="en-US"/>
        </a:p>
      </dgm:t>
    </dgm:pt>
    <dgm:pt modelId="{B1408DA0-AD3E-4173-A91D-BAFD3BCBF3EF}" type="sibTrans" cxnId="{71AFA3F0-02FC-4750-9E8A-414ED087E3B8}">
      <dgm:prSet/>
      <dgm:spPr/>
      <dgm:t>
        <a:bodyPr/>
        <a:lstStyle/>
        <a:p>
          <a:endParaRPr lang="en-US"/>
        </a:p>
      </dgm:t>
    </dgm:pt>
    <dgm:pt modelId="{BB953277-69EF-754D-A1FA-1ED915E49FB0}" type="pres">
      <dgm:prSet presAssocID="{42B0FD13-B69F-4A2F-B504-2F8CC24B85BC}" presName="Name0" presStyleCnt="0">
        <dgm:presLayoutVars>
          <dgm:dir/>
          <dgm:animLvl val="lvl"/>
          <dgm:resizeHandles val="exact"/>
        </dgm:presLayoutVars>
      </dgm:prSet>
      <dgm:spPr/>
    </dgm:pt>
    <dgm:pt modelId="{D9DA62CB-1652-0142-A5FC-A42768735E5C}" type="pres">
      <dgm:prSet presAssocID="{3AE85CC2-FF29-4940-BA7D-3E80AC67D266}" presName="linNode" presStyleCnt="0"/>
      <dgm:spPr/>
    </dgm:pt>
    <dgm:pt modelId="{ABB57A0B-C597-8B4D-AB27-F0704E6D8B90}" type="pres">
      <dgm:prSet presAssocID="{3AE85CC2-FF29-4940-BA7D-3E80AC67D266}" presName="parentText" presStyleLbl="alignNode1" presStyleIdx="0" presStyleCnt="5">
        <dgm:presLayoutVars>
          <dgm:chMax val="1"/>
          <dgm:bulletEnabled/>
        </dgm:presLayoutVars>
      </dgm:prSet>
      <dgm:spPr/>
    </dgm:pt>
    <dgm:pt modelId="{D2C7FD41-025D-C844-85C4-9EB7F469B198}" type="pres">
      <dgm:prSet presAssocID="{3AE85CC2-FF29-4940-BA7D-3E80AC67D266}" presName="descendantText" presStyleLbl="alignAccFollowNode1" presStyleIdx="0" presStyleCnt="5">
        <dgm:presLayoutVars>
          <dgm:bulletEnabled/>
        </dgm:presLayoutVars>
      </dgm:prSet>
      <dgm:spPr/>
    </dgm:pt>
    <dgm:pt modelId="{6A2807B5-E93A-4B49-999A-886C3463CA1A}" type="pres">
      <dgm:prSet presAssocID="{F5C6A576-DF91-4B65-AA30-609DCC3EB4E5}" presName="sp" presStyleCnt="0"/>
      <dgm:spPr/>
    </dgm:pt>
    <dgm:pt modelId="{5D00C210-8113-DD4D-BD5B-149D6584C6F6}" type="pres">
      <dgm:prSet presAssocID="{4F9471F6-1B5D-4123-9914-52374AD0D6B8}" presName="linNode" presStyleCnt="0"/>
      <dgm:spPr/>
    </dgm:pt>
    <dgm:pt modelId="{C50C518B-345F-2D46-8512-F0D5A5B5BF05}" type="pres">
      <dgm:prSet presAssocID="{4F9471F6-1B5D-4123-9914-52374AD0D6B8}" presName="parentText" presStyleLbl="alignNode1" presStyleIdx="1" presStyleCnt="5">
        <dgm:presLayoutVars>
          <dgm:chMax val="1"/>
          <dgm:bulletEnabled/>
        </dgm:presLayoutVars>
      </dgm:prSet>
      <dgm:spPr/>
    </dgm:pt>
    <dgm:pt modelId="{38446C43-EFCB-C14C-BD2B-DB7C8AB784E3}" type="pres">
      <dgm:prSet presAssocID="{4F9471F6-1B5D-4123-9914-52374AD0D6B8}" presName="descendantText" presStyleLbl="alignAccFollowNode1" presStyleIdx="1" presStyleCnt="5">
        <dgm:presLayoutVars>
          <dgm:bulletEnabled/>
        </dgm:presLayoutVars>
      </dgm:prSet>
      <dgm:spPr/>
    </dgm:pt>
    <dgm:pt modelId="{A38493CF-9307-6847-8F73-325B874B4B73}" type="pres">
      <dgm:prSet presAssocID="{291B812C-6A3F-4E70-A4C0-69B2DE8B6F8A}" presName="sp" presStyleCnt="0"/>
      <dgm:spPr/>
    </dgm:pt>
    <dgm:pt modelId="{23CB1F33-34E0-F14C-BCD7-8F111E412E04}" type="pres">
      <dgm:prSet presAssocID="{680E8ED0-9C73-418A-89C1-DB0F3FD1CEE8}" presName="linNode" presStyleCnt="0"/>
      <dgm:spPr/>
    </dgm:pt>
    <dgm:pt modelId="{E2C66F66-DB8B-9E46-A9B1-D8CAD0CFFD98}" type="pres">
      <dgm:prSet presAssocID="{680E8ED0-9C73-418A-89C1-DB0F3FD1CEE8}" presName="parentText" presStyleLbl="alignNode1" presStyleIdx="2" presStyleCnt="5">
        <dgm:presLayoutVars>
          <dgm:chMax val="1"/>
          <dgm:bulletEnabled/>
        </dgm:presLayoutVars>
      </dgm:prSet>
      <dgm:spPr/>
    </dgm:pt>
    <dgm:pt modelId="{397007B8-7E71-AC4E-8A51-97DCF4E5F7FF}" type="pres">
      <dgm:prSet presAssocID="{680E8ED0-9C73-418A-89C1-DB0F3FD1CEE8}" presName="descendantText" presStyleLbl="alignAccFollowNode1" presStyleIdx="2" presStyleCnt="5">
        <dgm:presLayoutVars>
          <dgm:bulletEnabled/>
        </dgm:presLayoutVars>
      </dgm:prSet>
      <dgm:spPr/>
    </dgm:pt>
    <dgm:pt modelId="{4980AECA-CD1E-0C49-B22B-BA48B65511B6}" type="pres">
      <dgm:prSet presAssocID="{194D5A56-8E3E-43DC-B3CB-D5154D6D1EB2}" presName="sp" presStyleCnt="0"/>
      <dgm:spPr/>
    </dgm:pt>
    <dgm:pt modelId="{56209828-9F0D-9A4C-B671-13FEEC5359D1}" type="pres">
      <dgm:prSet presAssocID="{FA2B455A-C961-438B-826A-F15F3F8D4649}" presName="linNode" presStyleCnt="0"/>
      <dgm:spPr/>
    </dgm:pt>
    <dgm:pt modelId="{C4750385-5433-7644-83F0-E961B93E8F9F}" type="pres">
      <dgm:prSet presAssocID="{FA2B455A-C961-438B-826A-F15F3F8D4649}" presName="parentText" presStyleLbl="alignNode1" presStyleIdx="3" presStyleCnt="5">
        <dgm:presLayoutVars>
          <dgm:chMax val="1"/>
          <dgm:bulletEnabled/>
        </dgm:presLayoutVars>
      </dgm:prSet>
      <dgm:spPr/>
    </dgm:pt>
    <dgm:pt modelId="{F4EA7188-ECFA-3E49-96EE-88B7A4D9E88C}" type="pres">
      <dgm:prSet presAssocID="{FA2B455A-C961-438B-826A-F15F3F8D4649}" presName="descendantText" presStyleLbl="alignAccFollowNode1" presStyleIdx="3" presStyleCnt="5">
        <dgm:presLayoutVars>
          <dgm:bulletEnabled/>
        </dgm:presLayoutVars>
      </dgm:prSet>
      <dgm:spPr/>
    </dgm:pt>
    <dgm:pt modelId="{FE5AA9AD-88D6-8941-8B65-CB1C58B28631}" type="pres">
      <dgm:prSet presAssocID="{2650916D-9654-4BCA-B580-E65758CD1CBC}" presName="sp" presStyleCnt="0"/>
      <dgm:spPr/>
    </dgm:pt>
    <dgm:pt modelId="{387F8866-A4D7-3B47-BF06-82659F776294}" type="pres">
      <dgm:prSet presAssocID="{D2A7FC2D-5C67-4221-B33C-289FD5D83624}" presName="linNode" presStyleCnt="0"/>
      <dgm:spPr/>
    </dgm:pt>
    <dgm:pt modelId="{CA87937C-F02C-4E41-93CD-285F8842D361}" type="pres">
      <dgm:prSet presAssocID="{D2A7FC2D-5C67-4221-B33C-289FD5D83624}" presName="parentText" presStyleLbl="alignNode1" presStyleIdx="4" presStyleCnt="5">
        <dgm:presLayoutVars>
          <dgm:chMax val="1"/>
          <dgm:bulletEnabled/>
        </dgm:presLayoutVars>
      </dgm:prSet>
      <dgm:spPr/>
    </dgm:pt>
    <dgm:pt modelId="{8A82E85F-FB20-2844-8651-ADA8E6DC8073}" type="pres">
      <dgm:prSet presAssocID="{D2A7FC2D-5C67-4221-B33C-289FD5D83624}" presName="descendantText" presStyleLbl="alignAccFollowNode1" presStyleIdx="4" presStyleCnt="5">
        <dgm:presLayoutVars>
          <dgm:bulletEnabled/>
        </dgm:presLayoutVars>
      </dgm:prSet>
      <dgm:spPr/>
    </dgm:pt>
  </dgm:ptLst>
  <dgm:cxnLst>
    <dgm:cxn modelId="{FB20FA0A-8497-4B25-9C7E-47FE8CECFCD7}" srcId="{3AE85CC2-FF29-4940-BA7D-3E80AC67D266}" destId="{B4F3784E-CD1B-40F8-B0D1-D67B501C9EEA}" srcOrd="0" destOrd="0" parTransId="{5CCDC34C-FEEC-4CE1-A456-537309CAE3C1}" sibTransId="{9DFFE6C1-D255-454C-95E0-F2B493A53B84}"/>
    <dgm:cxn modelId="{BCB5040F-C10D-1D47-93A6-122FD3283B4B}" type="presOf" srcId="{0100A4E7-85F0-49A9-9B8B-09BC78D155F2}" destId="{8A82E85F-FB20-2844-8651-ADA8E6DC8073}" srcOrd="0" destOrd="0" presId="urn:microsoft.com/office/officeart/2016/7/layout/VerticalSolidActionList"/>
    <dgm:cxn modelId="{98248B17-00C3-4507-9209-AE63E4B15115}" srcId="{680E8ED0-9C73-418A-89C1-DB0F3FD1CEE8}" destId="{2658F58C-DAD9-4854-B395-5CCFB7EC1882}" srcOrd="0" destOrd="0" parTransId="{5B03E59B-8520-4C9D-BC7E-8603496A7BE8}" sibTransId="{4033C3E0-41A4-4492-9E2B-9D8686AD6773}"/>
    <dgm:cxn modelId="{66C4881F-46F3-4B16-9146-F4241DB7BC3B}" srcId="{42B0FD13-B69F-4A2F-B504-2F8CC24B85BC}" destId="{3AE85CC2-FF29-4940-BA7D-3E80AC67D266}" srcOrd="0" destOrd="0" parTransId="{D15A3A4D-531A-407D-AC00-0D908B089806}" sibTransId="{F5C6A576-DF91-4B65-AA30-609DCC3EB4E5}"/>
    <dgm:cxn modelId="{0369532B-E315-478D-9B02-308CCB98C200}" srcId="{42B0FD13-B69F-4A2F-B504-2F8CC24B85BC}" destId="{680E8ED0-9C73-418A-89C1-DB0F3FD1CEE8}" srcOrd="2" destOrd="0" parTransId="{71C5C476-A884-4AFC-AAE2-980F6AF0A2B5}" sibTransId="{194D5A56-8E3E-43DC-B3CB-D5154D6D1EB2}"/>
    <dgm:cxn modelId="{041C8636-ADD1-4DC9-86E6-9C7A41E9F514}" srcId="{42B0FD13-B69F-4A2F-B504-2F8CC24B85BC}" destId="{4F9471F6-1B5D-4123-9914-52374AD0D6B8}" srcOrd="1" destOrd="0" parTransId="{8CE13270-9D8E-4CCC-B154-8FAF5F440CEC}" sibTransId="{291B812C-6A3F-4E70-A4C0-69B2DE8B6F8A}"/>
    <dgm:cxn modelId="{589F5240-64E5-3E4E-A8A9-3CBABF0C07B0}" type="presOf" srcId="{D2A7FC2D-5C67-4221-B33C-289FD5D83624}" destId="{CA87937C-F02C-4E41-93CD-285F8842D361}" srcOrd="0" destOrd="0" presId="urn:microsoft.com/office/officeart/2016/7/layout/VerticalSolidActionList"/>
    <dgm:cxn modelId="{95AF0E60-6E81-45B3-9213-79430C565CA0}" srcId="{42B0FD13-B69F-4A2F-B504-2F8CC24B85BC}" destId="{D2A7FC2D-5C67-4221-B33C-289FD5D83624}" srcOrd="4" destOrd="0" parTransId="{94383C23-26D3-4EFD-8C72-93382045224D}" sibTransId="{BE1CA4EA-82E8-4948-A5C2-FC7D3536F32A}"/>
    <dgm:cxn modelId="{53BDB260-4825-F944-B727-50606E787FAB}" type="presOf" srcId="{3AE85CC2-FF29-4940-BA7D-3E80AC67D266}" destId="{ABB57A0B-C597-8B4D-AB27-F0704E6D8B90}" srcOrd="0" destOrd="0" presId="urn:microsoft.com/office/officeart/2016/7/layout/VerticalSolidActionList"/>
    <dgm:cxn modelId="{7CA86269-87A6-7B4E-B8F0-CEF1E9D4601B}" type="presOf" srcId="{2658F58C-DAD9-4854-B395-5CCFB7EC1882}" destId="{397007B8-7E71-AC4E-8A51-97DCF4E5F7FF}" srcOrd="0" destOrd="0" presId="urn:microsoft.com/office/officeart/2016/7/layout/VerticalSolidActionList"/>
    <dgm:cxn modelId="{D5C3426C-CB1D-0743-A957-C84A6A893C42}" type="presOf" srcId="{680E8ED0-9C73-418A-89C1-DB0F3FD1CEE8}" destId="{E2C66F66-DB8B-9E46-A9B1-D8CAD0CFFD98}" srcOrd="0" destOrd="0" presId="urn:microsoft.com/office/officeart/2016/7/layout/VerticalSolidActionList"/>
    <dgm:cxn modelId="{6A224D77-AAE7-5148-AD63-28650DA2588F}" type="presOf" srcId="{FA2B455A-C961-438B-826A-F15F3F8D4649}" destId="{C4750385-5433-7644-83F0-E961B93E8F9F}" srcOrd="0" destOrd="0" presId="urn:microsoft.com/office/officeart/2016/7/layout/VerticalSolidActionList"/>
    <dgm:cxn modelId="{9F2AAC77-F89C-B945-92D7-10DD972A5F6B}" type="presOf" srcId="{42B0FD13-B69F-4A2F-B504-2F8CC24B85BC}" destId="{BB953277-69EF-754D-A1FA-1ED915E49FB0}" srcOrd="0" destOrd="0" presId="urn:microsoft.com/office/officeart/2016/7/layout/VerticalSolidActionList"/>
    <dgm:cxn modelId="{A5A5647D-E682-A54E-9DC8-BA9C7DE02191}" type="presOf" srcId="{4F9471F6-1B5D-4123-9914-52374AD0D6B8}" destId="{C50C518B-345F-2D46-8512-F0D5A5B5BF05}" srcOrd="0" destOrd="0" presId="urn:microsoft.com/office/officeart/2016/7/layout/VerticalSolidActionList"/>
    <dgm:cxn modelId="{40DB847D-6F45-1B4C-B799-7B419A59F27C}" type="presOf" srcId="{B4F3784E-CD1B-40F8-B0D1-D67B501C9EEA}" destId="{D2C7FD41-025D-C844-85C4-9EB7F469B198}" srcOrd="0" destOrd="0" presId="urn:microsoft.com/office/officeart/2016/7/layout/VerticalSolidActionList"/>
    <dgm:cxn modelId="{9FB91F85-F4F8-4D31-8B30-2B328FB29DCF}" srcId="{4F9471F6-1B5D-4123-9914-52374AD0D6B8}" destId="{366A340C-C42F-4BB3-8C59-B3A010F1D7FA}" srcOrd="0" destOrd="0" parTransId="{765D4DA9-145B-42F6-81D9-FFCD7444710A}" sibTransId="{8B060FF4-FB29-4D2C-95EB-F166A92A1E98}"/>
    <dgm:cxn modelId="{4F86C288-FE8D-4B97-A34C-81864838D4B6}" srcId="{42B0FD13-B69F-4A2F-B504-2F8CC24B85BC}" destId="{FA2B455A-C961-438B-826A-F15F3F8D4649}" srcOrd="3" destOrd="0" parTransId="{514CA884-1C25-40EC-BBA5-287A25C9C00B}" sibTransId="{2650916D-9654-4BCA-B580-E65758CD1CBC}"/>
    <dgm:cxn modelId="{DDEBD78F-6CDD-444A-BAC8-EE11CC468237}" srcId="{FA2B455A-C961-438B-826A-F15F3F8D4649}" destId="{4648B215-F24E-421A-9BC7-5AA2742D0C8C}" srcOrd="0" destOrd="0" parTransId="{B01128BA-3E61-4B5E-BD76-FD7A5D7854AB}" sibTransId="{88F24090-394F-4139-9877-38EA5AC1B16E}"/>
    <dgm:cxn modelId="{2E601AD2-F66C-A945-BDE7-1034A295B14C}" type="presOf" srcId="{4648B215-F24E-421A-9BC7-5AA2742D0C8C}" destId="{F4EA7188-ECFA-3E49-96EE-88B7A4D9E88C}" srcOrd="0" destOrd="0" presId="urn:microsoft.com/office/officeart/2016/7/layout/VerticalSolidActionList"/>
    <dgm:cxn modelId="{71AFA3F0-02FC-4750-9E8A-414ED087E3B8}" srcId="{D2A7FC2D-5C67-4221-B33C-289FD5D83624}" destId="{0100A4E7-85F0-49A9-9B8B-09BC78D155F2}" srcOrd="0" destOrd="0" parTransId="{BD7DDDC8-C850-4D43-8D1F-E5B362ADE6DD}" sibTransId="{B1408DA0-AD3E-4173-A91D-BAFD3BCBF3EF}"/>
    <dgm:cxn modelId="{37D107F1-5BBF-0F46-B292-7D7B79D95373}" type="presOf" srcId="{366A340C-C42F-4BB3-8C59-B3A010F1D7FA}" destId="{38446C43-EFCB-C14C-BD2B-DB7C8AB784E3}" srcOrd="0" destOrd="0" presId="urn:microsoft.com/office/officeart/2016/7/layout/VerticalSolidActionList"/>
    <dgm:cxn modelId="{4C38F3E3-4920-F842-B079-BF828DF79CE6}" type="presParOf" srcId="{BB953277-69EF-754D-A1FA-1ED915E49FB0}" destId="{D9DA62CB-1652-0142-A5FC-A42768735E5C}" srcOrd="0" destOrd="0" presId="urn:microsoft.com/office/officeart/2016/7/layout/VerticalSolidActionList"/>
    <dgm:cxn modelId="{E62C4F68-CC02-3545-8CF9-15C214AD160A}" type="presParOf" srcId="{D9DA62CB-1652-0142-A5FC-A42768735E5C}" destId="{ABB57A0B-C597-8B4D-AB27-F0704E6D8B90}" srcOrd="0" destOrd="0" presId="urn:microsoft.com/office/officeart/2016/7/layout/VerticalSolidActionList"/>
    <dgm:cxn modelId="{8767387B-E33F-9642-AA27-4A13FF6FD84A}" type="presParOf" srcId="{D9DA62CB-1652-0142-A5FC-A42768735E5C}" destId="{D2C7FD41-025D-C844-85C4-9EB7F469B198}" srcOrd="1" destOrd="0" presId="urn:microsoft.com/office/officeart/2016/7/layout/VerticalSolidActionList"/>
    <dgm:cxn modelId="{3057CA39-987B-984D-89CD-6C8119D6322B}" type="presParOf" srcId="{BB953277-69EF-754D-A1FA-1ED915E49FB0}" destId="{6A2807B5-E93A-4B49-999A-886C3463CA1A}" srcOrd="1" destOrd="0" presId="urn:microsoft.com/office/officeart/2016/7/layout/VerticalSolidActionList"/>
    <dgm:cxn modelId="{2241626A-2254-C544-8708-C9A5D4F962AD}" type="presParOf" srcId="{BB953277-69EF-754D-A1FA-1ED915E49FB0}" destId="{5D00C210-8113-DD4D-BD5B-149D6584C6F6}" srcOrd="2" destOrd="0" presId="urn:microsoft.com/office/officeart/2016/7/layout/VerticalSolidActionList"/>
    <dgm:cxn modelId="{A343681B-96E8-6548-8B01-0157585679BC}" type="presParOf" srcId="{5D00C210-8113-DD4D-BD5B-149D6584C6F6}" destId="{C50C518B-345F-2D46-8512-F0D5A5B5BF05}" srcOrd="0" destOrd="0" presId="urn:microsoft.com/office/officeart/2016/7/layout/VerticalSolidActionList"/>
    <dgm:cxn modelId="{F9F1B9F5-0F99-EC46-9AF4-0C0E63966D66}" type="presParOf" srcId="{5D00C210-8113-DD4D-BD5B-149D6584C6F6}" destId="{38446C43-EFCB-C14C-BD2B-DB7C8AB784E3}" srcOrd="1" destOrd="0" presId="urn:microsoft.com/office/officeart/2016/7/layout/VerticalSolidActionList"/>
    <dgm:cxn modelId="{74837B92-3A6E-9547-A7CD-30C2432B6BE2}" type="presParOf" srcId="{BB953277-69EF-754D-A1FA-1ED915E49FB0}" destId="{A38493CF-9307-6847-8F73-325B874B4B73}" srcOrd="3" destOrd="0" presId="urn:microsoft.com/office/officeart/2016/7/layout/VerticalSolidActionList"/>
    <dgm:cxn modelId="{6E0810A1-ED04-BD45-A60D-E02AF4EABFCF}" type="presParOf" srcId="{BB953277-69EF-754D-A1FA-1ED915E49FB0}" destId="{23CB1F33-34E0-F14C-BCD7-8F111E412E04}" srcOrd="4" destOrd="0" presId="urn:microsoft.com/office/officeart/2016/7/layout/VerticalSolidActionList"/>
    <dgm:cxn modelId="{327F78A8-9262-6F4C-B5D5-633ACC066C90}" type="presParOf" srcId="{23CB1F33-34E0-F14C-BCD7-8F111E412E04}" destId="{E2C66F66-DB8B-9E46-A9B1-D8CAD0CFFD98}" srcOrd="0" destOrd="0" presId="urn:microsoft.com/office/officeart/2016/7/layout/VerticalSolidActionList"/>
    <dgm:cxn modelId="{08080A49-B58D-E947-97A9-21302000E529}" type="presParOf" srcId="{23CB1F33-34E0-F14C-BCD7-8F111E412E04}" destId="{397007B8-7E71-AC4E-8A51-97DCF4E5F7FF}" srcOrd="1" destOrd="0" presId="urn:microsoft.com/office/officeart/2016/7/layout/VerticalSolidActionList"/>
    <dgm:cxn modelId="{CDCD23E8-8BBC-F446-8031-710A2BA44CFA}" type="presParOf" srcId="{BB953277-69EF-754D-A1FA-1ED915E49FB0}" destId="{4980AECA-CD1E-0C49-B22B-BA48B65511B6}" srcOrd="5" destOrd="0" presId="urn:microsoft.com/office/officeart/2016/7/layout/VerticalSolidActionList"/>
    <dgm:cxn modelId="{FCC68066-5C2A-104B-B6BB-DA2AE7AD66D6}" type="presParOf" srcId="{BB953277-69EF-754D-A1FA-1ED915E49FB0}" destId="{56209828-9F0D-9A4C-B671-13FEEC5359D1}" srcOrd="6" destOrd="0" presId="urn:microsoft.com/office/officeart/2016/7/layout/VerticalSolidActionList"/>
    <dgm:cxn modelId="{C3F5AAA3-A95F-124C-AEEE-EDA064395B57}" type="presParOf" srcId="{56209828-9F0D-9A4C-B671-13FEEC5359D1}" destId="{C4750385-5433-7644-83F0-E961B93E8F9F}" srcOrd="0" destOrd="0" presId="urn:microsoft.com/office/officeart/2016/7/layout/VerticalSolidActionList"/>
    <dgm:cxn modelId="{279A27A9-5BD9-D144-95D6-CACE92CFF291}" type="presParOf" srcId="{56209828-9F0D-9A4C-B671-13FEEC5359D1}" destId="{F4EA7188-ECFA-3E49-96EE-88B7A4D9E88C}" srcOrd="1" destOrd="0" presId="urn:microsoft.com/office/officeart/2016/7/layout/VerticalSolidActionList"/>
    <dgm:cxn modelId="{4AFF71C5-6D0B-1448-A5FD-17E481EBC84A}" type="presParOf" srcId="{BB953277-69EF-754D-A1FA-1ED915E49FB0}" destId="{FE5AA9AD-88D6-8941-8B65-CB1C58B28631}" srcOrd="7" destOrd="0" presId="urn:microsoft.com/office/officeart/2016/7/layout/VerticalSolidActionList"/>
    <dgm:cxn modelId="{94ABF717-84CA-E947-824C-CD38E1748B1E}" type="presParOf" srcId="{BB953277-69EF-754D-A1FA-1ED915E49FB0}" destId="{387F8866-A4D7-3B47-BF06-82659F776294}" srcOrd="8" destOrd="0" presId="urn:microsoft.com/office/officeart/2016/7/layout/VerticalSolidActionList"/>
    <dgm:cxn modelId="{6FD08286-AB62-9446-9331-9E52586F5186}" type="presParOf" srcId="{387F8866-A4D7-3B47-BF06-82659F776294}" destId="{CA87937C-F02C-4E41-93CD-285F8842D361}" srcOrd="0" destOrd="0" presId="urn:microsoft.com/office/officeart/2016/7/layout/VerticalSolidActionList"/>
    <dgm:cxn modelId="{BFE41890-DD1F-2C41-A0D5-8E01D80071AF}" type="presParOf" srcId="{387F8866-A4D7-3B47-BF06-82659F776294}" destId="{8A82E85F-FB20-2844-8651-ADA8E6DC8073}"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9B5462D-B8EC-4A31-B58D-926A596CAF4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4BAE3C1-D42A-49D8-BE6C-AE663D792D5B}">
      <dgm:prSet/>
      <dgm:spPr/>
      <dgm:t>
        <a:bodyPr/>
        <a:lstStyle/>
        <a:p>
          <a:pPr>
            <a:defRPr cap="all"/>
          </a:pPr>
          <a:r>
            <a:rPr lang="en-US"/>
            <a:t>AI </a:t>
          </a:r>
        </a:p>
      </dgm:t>
    </dgm:pt>
    <dgm:pt modelId="{CDF48D5A-8567-4F4F-8513-DC70EE940734}" type="parTrans" cxnId="{060B0DBF-1778-4A8E-AC1D-79DED7FD2FD6}">
      <dgm:prSet/>
      <dgm:spPr/>
      <dgm:t>
        <a:bodyPr/>
        <a:lstStyle/>
        <a:p>
          <a:endParaRPr lang="en-US"/>
        </a:p>
      </dgm:t>
    </dgm:pt>
    <dgm:pt modelId="{694A030F-934B-4383-ADC4-47599B5D6CAC}" type="sibTrans" cxnId="{060B0DBF-1778-4A8E-AC1D-79DED7FD2FD6}">
      <dgm:prSet/>
      <dgm:spPr/>
      <dgm:t>
        <a:bodyPr/>
        <a:lstStyle/>
        <a:p>
          <a:endParaRPr lang="en-US"/>
        </a:p>
      </dgm:t>
    </dgm:pt>
    <dgm:pt modelId="{E240105E-A7A6-4554-A8A1-90A4B08994A9}">
      <dgm:prSet/>
      <dgm:spPr/>
      <dgm:t>
        <a:bodyPr/>
        <a:lstStyle/>
        <a:p>
          <a:pPr>
            <a:defRPr cap="all"/>
          </a:pPr>
          <a:r>
            <a:rPr lang="en-US"/>
            <a:t>Uncertain</a:t>
          </a:r>
          <a:r>
            <a:rPr lang="en-US" baseline="0"/>
            <a:t> Market</a:t>
          </a:r>
          <a:endParaRPr lang="en-US"/>
        </a:p>
      </dgm:t>
    </dgm:pt>
    <dgm:pt modelId="{6703DA3E-6A93-4C72-BF6A-A9ADF1152729}" type="parTrans" cxnId="{2AB8B97B-F93A-43C3-9A72-2E88F66E3A0B}">
      <dgm:prSet/>
      <dgm:spPr/>
      <dgm:t>
        <a:bodyPr/>
        <a:lstStyle/>
        <a:p>
          <a:endParaRPr lang="en-US"/>
        </a:p>
      </dgm:t>
    </dgm:pt>
    <dgm:pt modelId="{B53B50B4-72EC-45A8-8E08-3568AD4E87CC}" type="sibTrans" cxnId="{2AB8B97B-F93A-43C3-9A72-2E88F66E3A0B}">
      <dgm:prSet/>
      <dgm:spPr/>
      <dgm:t>
        <a:bodyPr/>
        <a:lstStyle/>
        <a:p>
          <a:endParaRPr lang="en-US"/>
        </a:p>
      </dgm:t>
    </dgm:pt>
    <dgm:pt modelId="{BACA4CD7-1EA7-487C-9B1E-120C9BB02786}">
      <dgm:prSet/>
      <dgm:spPr/>
      <dgm:t>
        <a:bodyPr/>
        <a:lstStyle/>
        <a:p>
          <a:pPr>
            <a:defRPr cap="all"/>
          </a:pPr>
          <a:r>
            <a:rPr lang="en-US"/>
            <a:t>Security Investment</a:t>
          </a:r>
        </a:p>
      </dgm:t>
    </dgm:pt>
    <dgm:pt modelId="{E731C00D-0B9E-4E40-B19A-9AD1B9C0AAF5}" type="parTrans" cxnId="{7E12FD55-CA32-4C3D-9E96-354EB29F31FD}">
      <dgm:prSet/>
      <dgm:spPr/>
      <dgm:t>
        <a:bodyPr/>
        <a:lstStyle/>
        <a:p>
          <a:endParaRPr lang="en-US"/>
        </a:p>
      </dgm:t>
    </dgm:pt>
    <dgm:pt modelId="{476AD480-3F70-477F-B3A6-5EA24AB567D5}" type="sibTrans" cxnId="{7E12FD55-CA32-4C3D-9E96-354EB29F31FD}">
      <dgm:prSet/>
      <dgm:spPr/>
      <dgm:t>
        <a:bodyPr/>
        <a:lstStyle/>
        <a:p>
          <a:endParaRPr lang="en-US"/>
        </a:p>
      </dgm:t>
    </dgm:pt>
    <dgm:pt modelId="{65A786DA-AAD1-41C1-8A4A-77A5CDBA6E64}" type="pres">
      <dgm:prSet presAssocID="{C9B5462D-B8EC-4A31-B58D-926A596CAF43}" presName="root" presStyleCnt="0">
        <dgm:presLayoutVars>
          <dgm:dir/>
          <dgm:resizeHandles val="exact"/>
        </dgm:presLayoutVars>
      </dgm:prSet>
      <dgm:spPr/>
    </dgm:pt>
    <dgm:pt modelId="{5002605D-E08C-479E-8972-3D144D4176FB}" type="pres">
      <dgm:prSet presAssocID="{54BAE3C1-D42A-49D8-BE6C-AE663D792D5B}" presName="compNode" presStyleCnt="0"/>
      <dgm:spPr/>
    </dgm:pt>
    <dgm:pt modelId="{DD09B438-7A11-4122-9BB0-BBF96EE585BA}" type="pres">
      <dgm:prSet presAssocID="{54BAE3C1-D42A-49D8-BE6C-AE663D792D5B}" presName="iconBgRect" presStyleLbl="bgShp" presStyleIdx="0" presStyleCnt="3"/>
      <dgm:spPr/>
    </dgm:pt>
    <dgm:pt modelId="{969A0D76-5E16-485F-B536-375B900EA20F}" type="pres">
      <dgm:prSet presAssocID="{54BAE3C1-D42A-49D8-BE6C-AE663D792D5B}"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rtificial Intelligence with solid fill"/>
        </a:ext>
      </dgm:extLst>
    </dgm:pt>
    <dgm:pt modelId="{C3D563F6-4239-43EE-BF73-4B6147DD3176}" type="pres">
      <dgm:prSet presAssocID="{54BAE3C1-D42A-49D8-BE6C-AE663D792D5B}" presName="spaceRect" presStyleCnt="0"/>
      <dgm:spPr/>
    </dgm:pt>
    <dgm:pt modelId="{477A10CA-130A-4B5F-BE87-F166D0340789}" type="pres">
      <dgm:prSet presAssocID="{54BAE3C1-D42A-49D8-BE6C-AE663D792D5B}" presName="textRect" presStyleLbl="revTx" presStyleIdx="0" presStyleCnt="3">
        <dgm:presLayoutVars>
          <dgm:chMax val="1"/>
          <dgm:chPref val="1"/>
        </dgm:presLayoutVars>
      </dgm:prSet>
      <dgm:spPr/>
    </dgm:pt>
    <dgm:pt modelId="{95FBF8EE-3CDE-4A45-80BA-AA0B7E76427F}" type="pres">
      <dgm:prSet presAssocID="{694A030F-934B-4383-ADC4-47599B5D6CAC}" presName="sibTrans" presStyleCnt="0"/>
      <dgm:spPr/>
    </dgm:pt>
    <dgm:pt modelId="{F349CD69-D594-4FE7-A732-4E7CD03E2ABE}" type="pres">
      <dgm:prSet presAssocID="{E240105E-A7A6-4554-A8A1-90A4B08994A9}" presName="compNode" presStyleCnt="0"/>
      <dgm:spPr/>
    </dgm:pt>
    <dgm:pt modelId="{9CE30EC5-4C48-450B-B5D9-0AB6503F400F}" type="pres">
      <dgm:prSet presAssocID="{E240105E-A7A6-4554-A8A1-90A4B08994A9}" presName="iconBgRect" presStyleLbl="bgShp" presStyleIdx="1" presStyleCnt="3"/>
      <dgm:spPr/>
    </dgm:pt>
    <dgm:pt modelId="{36E9A6EE-103E-41DA-8423-47A4A9B4EAE0}" type="pres">
      <dgm:prSet presAssocID="{E240105E-A7A6-4554-A8A1-90A4B08994A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lp"/>
        </a:ext>
      </dgm:extLst>
    </dgm:pt>
    <dgm:pt modelId="{634BA457-074B-4BAA-A018-2EBF57D654AD}" type="pres">
      <dgm:prSet presAssocID="{E240105E-A7A6-4554-A8A1-90A4B08994A9}" presName="spaceRect" presStyleCnt="0"/>
      <dgm:spPr/>
    </dgm:pt>
    <dgm:pt modelId="{4306CE54-2897-4B4E-A768-F78CF581C8D0}" type="pres">
      <dgm:prSet presAssocID="{E240105E-A7A6-4554-A8A1-90A4B08994A9}" presName="textRect" presStyleLbl="revTx" presStyleIdx="1" presStyleCnt="3">
        <dgm:presLayoutVars>
          <dgm:chMax val="1"/>
          <dgm:chPref val="1"/>
        </dgm:presLayoutVars>
      </dgm:prSet>
      <dgm:spPr/>
    </dgm:pt>
    <dgm:pt modelId="{035CE53B-4C78-4987-BF18-4AACE6EBE0F3}" type="pres">
      <dgm:prSet presAssocID="{B53B50B4-72EC-45A8-8E08-3568AD4E87CC}" presName="sibTrans" presStyleCnt="0"/>
      <dgm:spPr/>
    </dgm:pt>
    <dgm:pt modelId="{BABF009B-86CF-45D3-A484-06F1C1379D27}" type="pres">
      <dgm:prSet presAssocID="{BACA4CD7-1EA7-487C-9B1E-120C9BB02786}" presName="compNode" presStyleCnt="0"/>
      <dgm:spPr/>
    </dgm:pt>
    <dgm:pt modelId="{2FB61734-F73C-4EED-B740-288493FB962D}" type="pres">
      <dgm:prSet presAssocID="{BACA4CD7-1EA7-487C-9B1E-120C9BB02786}" presName="iconBgRect" presStyleLbl="bgShp" presStyleIdx="2" presStyleCnt="3"/>
      <dgm:spPr/>
    </dgm:pt>
    <dgm:pt modelId="{9DC366F9-C10C-435F-91B0-7E542668EE3A}" type="pres">
      <dgm:prSet presAssocID="{BACA4CD7-1EA7-487C-9B1E-120C9BB0278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0EC5B1EA-EA8F-4C75-9C8C-F7092BCEF004}" type="pres">
      <dgm:prSet presAssocID="{BACA4CD7-1EA7-487C-9B1E-120C9BB02786}" presName="spaceRect" presStyleCnt="0"/>
      <dgm:spPr/>
    </dgm:pt>
    <dgm:pt modelId="{861CF48E-39C1-4795-A80F-BF3A3E3F184E}" type="pres">
      <dgm:prSet presAssocID="{BACA4CD7-1EA7-487C-9B1E-120C9BB02786}" presName="textRect" presStyleLbl="revTx" presStyleIdx="2" presStyleCnt="3">
        <dgm:presLayoutVars>
          <dgm:chMax val="1"/>
          <dgm:chPref val="1"/>
        </dgm:presLayoutVars>
      </dgm:prSet>
      <dgm:spPr/>
    </dgm:pt>
  </dgm:ptLst>
  <dgm:cxnLst>
    <dgm:cxn modelId="{C8618E44-6069-42FF-8AC9-070C6DA252C1}" type="presOf" srcId="{54BAE3C1-D42A-49D8-BE6C-AE663D792D5B}" destId="{477A10CA-130A-4B5F-BE87-F166D0340789}" srcOrd="0" destOrd="0" presId="urn:microsoft.com/office/officeart/2018/5/layout/IconCircleLabelList"/>
    <dgm:cxn modelId="{7E12FD55-CA32-4C3D-9E96-354EB29F31FD}" srcId="{C9B5462D-B8EC-4A31-B58D-926A596CAF43}" destId="{BACA4CD7-1EA7-487C-9B1E-120C9BB02786}" srcOrd="2" destOrd="0" parTransId="{E731C00D-0B9E-4E40-B19A-9AD1B9C0AAF5}" sibTransId="{476AD480-3F70-477F-B3A6-5EA24AB567D5}"/>
    <dgm:cxn modelId="{2AB8B97B-F93A-43C3-9A72-2E88F66E3A0B}" srcId="{C9B5462D-B8EC-4A31-B58D-926A596CAF43}" destId="{E240105E-A7A6-4554-A8A1-90A4B08994A9}" srcOrd="1" destOrd="0" parTransId="{6703DA3E-6A93-4C72-BF6A-A9ADF1152729}" sibTransId="{B53B50B4-72EC-45A8-8E08-3568AD4E87CC}"/>
    <dgm:cxn modelId="{2BE6E6A9-E65D-4593-9E28-521B7638827D}" type="presOf" srcId="{BACA4CD7-1EA7-487C-9B1E-120C9BB02786}" destId="{861CF48E-39C1-4795-A80F-BF3A3E3F184E}" srcOrd="0" destOrd="0" presId="urn:microsoft.com/office/officeart/2018/5/layout/IconCircleLabelList"/>
    <dgm:cxn modelId="{060B0DBF-1778-4A8E-AC1D-79DED7FD2FD6}" srcId="{C9B5462D-B8EC-4A31-B58D-926A596CAF43}" destId="{54BAE3C1-D42A-49D8-BE6C-AE663D792D5B}" srcOrd="0" destOrd="0" parTransId="{CDF48D5A-8567-4F4F-8513-DC70EE940734}" sibTransId="{694A030F-934B-4383-ADC4-47599B5D6CAC}"/>
    <dgm:cxn modelId="{525F4BD7-505E-48CC-A51A-E3F05EBC4BEF}" type="presOf" srcId="{C9B5462D-B8EC-4A31-B58D-926A596CAF43}" destId="{65A786DA-AAD1-41C1-8A4A-77A5CDBA6E64}" srcOrd="0" destOrd="0" presId="urn:microsoft.com/office/officeart/2018/5/layout/IconCircleLabelList"/>
    <dgm:cxn modelId="{E0A42BE4-5FDD-409A-93F0-4B0F162381AA}" type="presOf" srcId="{E240105E-A7A6-4554-A8A1-90A4B08994A9}" destId="{4306CE54-2897-4B4E-A768-F78CF581C8D0}" srcOrd="0" destOrd="0" presId="urn:microsoft.com/office/officeart/2018/5/layout/IconCircleLabelList"/>
    <dgm:cxn modelId="{7BF2D0D0-0936-4D2C-9DEE-6C7CFEC57FF5}" type="presParOf" srcId="{65A786DA-AAD1-41C1-8A4A-77A5CDBA6E64}" destId="{5002605D-E08C-479E-8972-3D144D4176FB}" srcOrd="0" destOrd="0" presId="urn:microsoft.com/office/officeart/2018/5/layout/IconCircleLabelList"/>
    <dgm:cxn modelId="{4D251F9A-45B5-4EFE-8628-69066496B05A}" type="presParOf" srcId="{5002605D-E08C-479E-8972-3D144D4176FB}" destId="{DD09B438-7A11-4122-9BB0-BBF96EE585BA}" srcOrd="0" destOrd="0" presId="urn:microsoft.com/office/officeart/2018/5/layout/IconCircleLabelList"/>
    <dgm:cxn modelId="{DA59D8D2-35B6-4644-AC86-7555A2248AB7}" type="presParOf" srcId="{5002605D-E08C-479E-8972-3D144D4176FB}" destId="{969A0D76-5E16-485F-B536-375B900EA20F}" srcOrd="1" destOrd="0" presId="urn:microsoft.com/office/officeart/2018/5/layout/IconCircleLabelList"/>
    <dgm:cxn modelId="{D88E3494-D122-4DFF-BD25-4C9176BC8EA3}" type="presParOf" srcId="{5002605D-E08C-479E-8972-3D144D4176FB}" destId="{C3D563F6-4239-43EE-BF73-4B6147DD3176}" srcOrd="2" destOrd="0" presId="urn:microsoft.com/office/officeart/2018/5/layout/IconCircleLabelList"/>
    <dgm:cxn modelId="{A5E1985C-C21B-4F84-9803-DC48A7BB293C}" type="presParOf" srcId="{5002605D-E08C-479E-8972-3D144D4176FB}" destId="{477A10CA-130A-4B5F-BE87-F166D0340789}" srcOrd="3" destOrd="0" presId="urn:microsoft.com/office/officeart/2018/5/layout/IconCircleLabelList"/>
    <dgm:cxn modelId="{494A1E70-FDC4-4FE9-833C-0318F8B381E2}" type="presParOf" srcId="{65A786DA-AAD1-41C1-8A4A-77A5CDBA6E64}" destId="{95FBF8EE-3CDE-4A45-80BA-AA0B7E76427F}" srcOrd="1" destOrd="0" presId="urn:microsoft.com/office/officeart/2018/5/layout/IconCircleLabelList"/>
    <dgm:cxn modelId="{D42DD3DC-B829-434E-8252-CD25AD5216E2}" type="presParOf" srcId="{65A786DA-AAD1-41C1-8A4A-77A5CDBA6E64}" destId="{F349CD69-D594-4FE7-A732-4E7CD03E2ABE}" srcOrd="2" destOrd="0" presId="urn:microsoft.com/office/officeart/2018/5/layout/IconCircleLabelList"/>
    <dgm:cxn modelId="{B80A340B-A7FC-463D-9033-FE1BCD9639FC}" type="presParOf" srcId="{F349CD69-D594-4FE7-A732-4E7CD03E2ABE}" destId="{9CE30EC5-4C48-450B-B5D9-0AB6503F400F}" srcOrd="0" destOrd="0" presId="urn:microsoft.com/office/officeart/2018/5/layout/IconCircleLabelList"/>
    <dgm:cxn modelId="{4F51F7F5-7F08-4BD2-B4B6-40B3B939742C}" type="presParOf" srcId="{F349CD69-D594-4FE7-A732-4E7CD03E2ABE}" destId="{36E9A6EE-103E-41DA-8423-47A4A9B4EAE0}" srcOrd="1" destOrd="0" presId="urn:microsoft.com/office/officeart/2018/5/layout/IconCircleLabelList"/>
    <dgm:cxn modelId="{7D454BBC-8E2E-4D00-A003-4BBA8074D9B4}" type="presParOf" srcId="{F349CD69-D594-4FE7-A732-4E7CD03E2ABE}" destId="{634BA457-074B-4BAA-A018-2EBF57D654AD}" srcOrd="2" destOrd="0" presId="urn:microsoft.com/office/officeart/2018/5/layout/IconCircleLabelList"/>
    <dgm:cxn modelId="{7700EE74-2E7F-4AD3-B4ED-B6385BBCAD81}" type="presParOf" srcId="{F349CD69-D594-4FE7-A732-4E7CD03E2ABE}" destId="{4306CE54-2897-4B4E-A768-F78CF581C8D0}" srcOrd="3" destOrd="0" presId="urn:microsoft.com/office/officeart/2018/5/layout/IconCircleLabelList"/>
    <dgm:cxn modelId="{7EF7D0F4-83C2-4A52-9327-4C84BACEEF72}" type="presParOf" srcId="{65A786DA-AAD1-41C1-8A4A-77A5CDBA6E64}" destId="{035CE53B-4C78-4987-BF18-4AACE6EBE0F3}" srcOrd="3" destOrd="0" presId="urn:microsoft.com/office/officeart/2018/5/layout/IconCircleLabelList"/>
    <dgm:cxn modelId="{1768625E-407E-42D7-9F87-DE19FB3D90C5}" type="presParOf" srcId="{65A786DA-AAD1-41C1-8A4A-77A5CDBA6E64}" destId="{BABF009B-86CF-45D3-A484-06F1C1379D27}" srcOrd="4" destOrd="0" presId="urn:microsoft.com/office/officeart/2018/5/layout/IconCircleLabelList"/>
    <dgm:cxn modelId="{38DCB20D-DFC4-40FA-9E5E-675B380AA11D}" type="presParOf" srcId="{BABF009B-86CF-45D3-A484-06F1C1379D27}" destId="{2FB61734-F73C-4EED-B740-288493FB962D}" srcOrd="0" destOrd="0" presId="urn:microsoft.com/office/officeart/2018/5/layout/IconCircleLabelList"/>
    <dgm:cxn modelId="{CDC80B4B-D7FB-4B6F-B744-006E0AB34F7E}" type="presParOf" srcId="{BABF009B-86CF-45D3-A484-06F1C1379D27}" destId="{9DC366F9-C10C-435F-91B0-7E542668EE3A}" srcOrd="1" destOrd="0" presId="urn:microsoft.com/office/officeart/2018/5/layout/IconCircleLabelList"/>
    <dgm:cxn modelId="{4B780EA8-8C31-462B-BCAA-FB49B99C000C}" type="presParOf" srcId="{BABF009B-86CF-45D3-A484-06F1C1379D27}" destId="{0EC5B1EA-EA8F-4C75-9C8C-F7092BCEF004}" srcOrd="2" destOrd="0" presId="urn:microsoft.com/office/officeart/2018/5/layout/IconCircleLabelList"/>
    <dgm:cxn modelId="{C9144C11-E5C3-419C-8C55-98E21271C176}" type="presParOf" srcId="{BABF009B-86CF-45D3-A484-06F1C1379D27}" destId="{861CF48E-39C1-4795-A80F-BF3A3E3F184E}"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21F4B9-24F5-4EC7-AEAE-EBDC7B4EB997}" type="doc">
      <dgm:prSet loTypeId="urn:microsoft.com/office/officeart/2005/8/layout/process4" loCatId="icon" qsTypeId="urn:microsoft.com/office/officeart/2005/8/quickstyle/simple1" qsCatId="simple" csTypeId="urn:microsoft.com/office/officeart/2005/8/colors/accent2_4" csCatId="accent2" phldr="1"/>
      <dgm:spPr/>
      <dgm:t>
        <a:bodyPr/>
        <a:lstStyle/>
        <a:p>
          <a:endParaRPr lang="en-US"/>
        </a:p>
      </dgm:t>
    </dgm:pt>
    <dgm:pt modelId="{2D85BAAC-A97C-4E13-9D39-1A7A47358FDB}">
      <dgm:prSet/>
      <dgm:spPr/>
      <dgm:t>
        <a:bodyPr/>
        <a:lstStyle/>
        <a:p>
          <a:r>
            <a:rPr lang="en-US" b="1" dirty="0">
              <a:solidFill>
                <a:sysClr val="windowText" lastClr="000000"/>
              </a:solidFill>
            </a:rPr>
            <a:t>Unit 1: Cloud Fundamentals</a:t>
          </a:r>
        </a:p>
      </dgm:t>
    </dgm:pt>
    <dgm:pt modelId="{61DE9459-07A7-4A55-A003-EC3E6D2BF293}" type="parTrans" cxnId="{DCA8B3E8-DBC0-45A6-8214-0DA5EA6184FB}">
      <dgm:prSet/>
      <dgm:spPr/>
      <dgm:t>
        <a:bodyPr/>
        <a:lstStyle/>
        <a:p>
          <a:endParaRPr lang="en-US"/>
        </a:p>
      </dgm:t>
    </dgm:pt>
    <dgm:pt modelId="{E33F7E85-BC2E-49AF-B7BC-0AC13A3CD659}" type="sibTrans" cxnId="{DCA8B3E8-DBC0-45A6-8214-0DA5EA6184FB}">
      <dgm:prSet/>
      <dgm:spPr/>
      <dgm:t>
        <a:bodyPr/>
        <a:lstStyle/>
        <a:p>
          <a:endParaRPr lang="en-US"/>
        </a:p>
      </dgm:t>
    </dgm:pt>
    <dgm:pt modelId="{65B7A7F7-35C0-4DAE-9C46-3BCC1B62048E}">
      <dgm:prSet/>
      <dgm:spPr/>
      <dgm:t>
        <a:bodyPr/>
        <a:lstStyle/>
        <a:p>
          <a:r>
            <a:rPr lang="en-US" b="1" dirty="0">
              <a:solidFill>
                <a:sysClr val="windowText" lastClr="000000"/>
              </a:solidFill>
            </a:rPr>
            <a:t>Unit 2: Cloud-Native Technologies</a:t>
          </a:r>
        </a:p>
      </dgm:t>
    </dgm:pt>
    <dgm:pt modelId="{E3CDC31F-BB3A-4507-A901-85501BD94132}" type="parTrans" cxnId="{903FE1C7-537B-45F3-B12B-945A0D2BF26A}">
      <dgm:prSet/>
      <dgm:spPr/>
      <dgm:t>
        <a:bodyPr/>
        <a:lstStyle/>
        <a:p>
          <a:endParaRPr lang="en-US"/>
        </a:p>
      </dgm:t>
    </dgm:pt>
    <dgm:pt modelId="{89ECDCA5-064C-47FE-84C8-1E1BE332FA79}" type="sibTrans" cxnId="{903FE1C7-537B-45F3-B12B-945A0D2BF26A}">
      <dgm:prSet/>
      <dgm:spPr/>
      <dgm:t>
        <a:bodyPr/>
        <a:lstStyle/>
        <a:p>
          <a:endParaRPr lang="en-US"/>
        </a:p>
      </dgm:t>
    </dgm:pt>
    <dgm:pt modelId="{75A377D1-D690-4779-AC03-6B806E10A501}">
      <dgm:prSet/>
      <dgm:spPr/>
      <dgm:t>
        <a:bodyPr/>
        <a:lstStyle/>
        <a:p>
          <a:r>
            <a:rPr lang="en-US" b="1" dirty="0">
              <a:solidFill>
                <a:sysClr val="windowText" lastClr="000000"/>
              </a:solidFill>
            </a:rPr>
            <a:t>Unit 3: Special Topics</a:t>
          </a:r>
        </a:p>
      </dgm:t>
    </dgm:pt>
    <dgm:pt modelId="{6224BDEB-933E-4989-BC3D-1BDF8271989D}" type="parTrans" cxnId="{4A360A6C-AE0E-48E1-8B0A-7380486DF5C9}">
      <dgm:prSet/>
      <dgm:spPr/>
      <dgm:t>
        <a:bodyPr/>
        <a:lstStyle/>
        <a:p>
          <a:endParaRPr lang="en-US"/>
        </a:p>
      </dgm:t>
    </dgm:pt>
    <dgm:pt modelId="{D560207C-1DCD-49C3-8C42-44CA9C1BD835}" type="sibTrans" cxnId="{4A360A6C-AE0E-48E1-8B0A-7380486DF5C9}">
      <dgm:prSet/>
      <dgm:spPr/>
      <dgm:t>
        <a:bodyPr/>
        <a:lstStyle/>
        <a:p>
          <a:endParaRPr lang="en-US"/>
        </a:p>
      </dgm:t>
    </dgm:pt>
    <dgm:pt modelId="{E9704283-7FCC-814A-B161-2684FC379ADD}">
      <dgm:prSet/>
      <dgm:spPr/>
      <dgm:t>
        <a:bodyPr/>
        <a:lstStyle/>
        <a:p>
          <a:r>
            <a:rPr lang="en-US" dirty="0"/>
            <a:t>MLOps</a:t>
          </a:r>
        </a:p>
      </dgm:t>
    </dgm:pt>
    <dgm:pt modelId="{4D8C1961-2171-684B-A131-9818D31084CD}" type="parTrans" cxnId="{C6A72860-DDD9-5D47-AB9F-7A895501D055}">
      <dgm:prSet/>
      <dgm:spPr/>
      <dgm:t>
        <a:bodyPr/>
        <a:lstStyle/>
        <a:p>
          <a:endParaRPr lang="en-US"/>
        </a:p>
      </dgm:t>
    </dgm:pt>
    <dgm:pt modelId="{D1BB843D-426B-DB41-A0A5-A572C7C13C7C}" type="sibTrans" cxnId="{C6A72860-DDD9-5D47-AB9F-7A895501D055}">
      <dgm:prSet/>
      <dgm:spPr/>
      <dgm:t>
        <a:bodyPr/>
        <a:lstStyle/>
        <a:p>
          <a:endParaRPr lang="en-US"/>
        </a:p>
      </dgm:t>
    </dgm:pt>
    <dgm:pt modelId="{C8703385-6107-3E44-A63A-62FEE6D4CAEF}">
      <dgm:prSet/>
      <dgm:spPr/>
      <dgm:t>
        <a:bodyPr/>
        <a:lstStyle/>
        <a:p>
          <a:r>
            <a:rPr lang="en-US" dirty="0"/>
            <a:t>Serverless</a:t>
          </a:r>
        </a:p>
      </dgm:t>
    </dgm:pt>
    <dgm:pt modelId="{67861B0B-A967-8541-9E74-F0AF6096C9E0}" type="parTrans" cxnId="{ABA21DC7-C830-694D-9651-59E143FC395C}">
      <dgm:prSet/>
      <dgm:spPr/>
      <dgm:t>
        <a:bodyPr/>
        <a:lstStyle/>
        <a:p>
          <a:endParaRPr lang="en-US"/>
        </a:p>
      </dgm:t>
    </dgm:pt>
    <dgm:pt modelId="{4E299BF1-491D-C847-8FD0-98FF15183A4D}" type="sibTrans" cxnId="{ABA21DC7-C830-694D-9651-59E143FC395C}">
      <dgm:prSet/>
      <dgm:spPr/>
      <dgm:t>
        <a:bodyPr/>
        <a:lstStyle/>
        <a:p>
          <a:endParaRPr lang="en-US"/>
        </a:p>
      </dgm:t>
    </dgm:pt>
    <dgm:pt modelId="{77EB77BC-C56A-B74F-B16E-2B41675E4633}">
      <dgm:prSet/>
      <dgm:spPr/>
      <dgm:t>
        <a:bodyPr/>
        <a:lstStyle/>
        <a:p>
          <a:r>
            <a:rPr lang="en-US" dirty="0"/>
            <a:t>Compute</a:t>
          </a:r>
        </a:p>
      </dgm:t>
    </dgm:pt>
    <dgm:pt modelId="{7E8090CD-412A-D346-AE67-755A57554924}" type="parTrans" cxnId="{97F7A667-E920-8942-AD07-34885A3A7987}">
      <dgm:prSet/>
      <dgm:spPr/>
      <dgm:t>
        <a:bodyPr/>
        <a:lstStyle/>
        <a:p>
          <a:endParaRPr lang="en-US"/>
        </a:p>
      </dgm:t>
    </dgm:pt>
    <dgm:pt modelId="{D046B446-6723-5840-A77D-0C6F210779A3}" type="sibTrans" cxnId="{97F7A667-E920-8942-AD07-34885A3A7987}">
      <dgm:prSet/>
      <dgm:spPr/>
      <dgm:t>
        <a:bodyPr/>
        <a:lstStyle/>
        <a:p>
          <a:endParaRPr lang="en-US"/>
        </a:p>
      </dgm:t>
    </dgm:pt>
    <dgm:pt modelId="{D5E16C38-6DDD-0642-B29B-C50648AE445B}">
      <dgm:prSet/>
      <dgm:spPr/>
      <dgm:t>
        <a:bodyPr/>
        <a:lstStyle/>
        <a:p>
          <a:r>
            <a:rPr lang="en-US" dirty="0"/>
            <a:t>Database</a:t>
          </a:r>
        </a:p>
      </dgm:t>
    </dgm:pt>
    <dgm:pt modelId="{BF81B749-1D2F-C04B-AD44-9A05641F9317}" type="parTrans" cxnId="{254D5FC9-2820-064A-80C8-FC9E59B70880}">
      <dgm:prSet/>
      <dgm:spPr/>
      <dgm:t>
        <a:bodyPr/>
        <a:lstStyle/>
        <a:p>
          <a:endParaRPr lang="en-US"/>
        </a:p>
      </dgm:t>
    </dgm:pt>
    <dgm:pt modelId="{2A89CCB5-EC33-7343-A3B2-999B23853A62}" type="sibTrans" cxnId="{254D5FC9-2820-064A-80C8-FC9E59B70880}">
      <dgm:prSet/>
      <dgm:spPr/>
      <dgm:t>
        <a:bodyPr/>
        <a:lstStyle/>
        <a:p>
          <a:endParaRPr lang="en-US"/>
        </a:p>
      </dgm:t>
    </dgm:pt>
    <dgm:pt modelId="{105AD4DF-4AD4-0B49-9EFD-770498CB3D4E}">
      <dgm:prSet/>
      <dgm:spPr/>
      <dgm:t>
        <a:bodyPr/>
        <a:lstStyle/>
        <a:p>
          <a:r>
            <a:rPr lang="en-US" dirty="0"/>
            <a:t>Network</a:t>
          </a:r>
        </a:p>
      </dgm:t>
    </dgm:pt>
    <dgm:pt modelId="{90E06B14-174C-494D-B5E1-F225BC4B904D}" type="parTrans" cxnId="{83DEA5B8-B637-224D-BBB8-23A78BEEBD2D}">
      <dgm:prSet/>
      <dgm:spPr/>
      <dgm:t>
        <a:bodyPr/>
        <a:lstStyle/>
        <a:p>
          <a:endParaRPr lang="en-US"/>
        </a:p>
      </dgm:t>
    </dgm:pt>
    <dgm:pt modelId="{1B27CB22-926B-9248-A579-73CD910636AA}" type="sibTrans" cxnId="{83DEA5B8-B637-224D-BBB8-23A78BEEBD2D}">
      <dgm:prSet/>
      <dgm:spPr/>
      <dgm:t>
        <a:bodyPr/>
        <a:lstStyle/>
        <a:p>
          <a:endParaRPr lang="en-US"/>
        </a:p>
      </dgm:t>
    </dgm:pt>
    <dgm:pt modelId="{187E5E01-A8A7-0F45-807A-FB39F6C28683}">
      <dgm:prSet/>
      <dgm:spPr/>
      <dgm:t>
        <a:bodyPr/>
        <a:lstStyle/>
        <a:p>
          <a:r>
            <a:rPr lang="en-US" dirty="0"/>
            <a:t>Microservices</a:t>
          </a:r>
        </a:p>
      </dgm:t>
    </dgm:pt>
    <dgm:pt modelId="{B599589A-2549-0B42-9ACE-EA67E2314D19}" type="parTrans" cxnId="{1638B491-FDAA-314C-8F12-3B32E96D516A}">
      <dgm:prSet/>
      <dgm:spPr/>
      <dgm:t>
        <a:bodyPr/>
        <a:lstStyle/>
        <a:p>
          <a:endParaRPr lang="en-US"/>
        </a:p>
      </dgm:t>
    </dgm:pt>
    <dgm:pt modelId="{302BBA64-3D9E-464A-B5F3-EBDA15A3B7F5}" type="sibTrans" cxnId="{1638B491-FDAA-314C-8F12-3B32E96D516A}">
      <dgm:prSet/>
      <dgm:spPr/>
      <dgm:t>
        <a:bodyPr/>
        <a:lstStyle/>
        <a:p>
          <a:endParaRPr lang="en-US"/>
        </a:p>
      </dgm:t>
    </dgm:pt>
    <dgm:pt modelId="{F751A090-C805-B64B-AF7A-1AEC73CD091D}">
      <dgm:prSet/>
      <dgm:spPr/>
      <dgm:t>
        <a:bodyPr/>
        <a:lstStyle/>
        <a:p>
          <a:r>
            <a:rPr lang="en-US" dirty="0"/>
            <a:t>Infrastructure as Code</a:t>
          </a:r>
        </a:p>
      </dgm:t>
    </dgm:pt>
    <dgm:pt modelId="{C0A55158-FD83-B64E-818E-3DBE0CAB6B5D}" type="parTrans" cxnId="{35A89FF2-09A1-0E4E-B40B-3A2A320B8155}">
      <dgm:prSet/>
      <dgm:spPr/>
      <dgm:t>
        <a:bodyPr/>
        <a:lstStyle/>
        <a:p>
          <a:endParaRPr lang="en-US"/>
        </a:p>
      </dgm:t>
    </dgm:pt>
    <dgm:pt modelId="{3C3D8CAA-4D83-804D-AEC7-6377A34E3BA3}" type="sibTrans" cxnId="{35A89FF2-09A1-0E4E-B40B-3A2A320B8155}">
      <dgm:prSet/>
      <dgm:spPr/>
      <dgm:t>
        <a:bodyPr/>
        <a:lstStyle/>
        <a:p>
          <a:endParaRPr lang="en-US"/>
        </a:p>
      </dgm:t>
    </dgm:pt>
    <dgm:pt modelId="{7BDBE688-20C2-6846-B3D9-EE130455EF74}">
      <dgm:prSet/>
      <dgm:spPr/>
      <dgm:t>
        <a:bodyPr/>
        <a:lstStyle/>
        <a:p>
          <a:r>
            <a:rPr lang="en-US" dirty="0"/>
            <a:t>Kubernetes</a:t>
          </a:r>
        </a:p>
      </dgm:t>
    </dgm:pt>
    <dgm:pt modelId="{FC75CBF5-E56F-2641-A83F-E233CF9B7F6A}" type="parTrans" cxnId="{38444706-3E11-6840-96A8-824FE7F255C4}">
      <dgm:prSet/>
      <dgm:spPr/>
      <dgm:t>
        <a:bodyPr/>
        <a:lstStyle/>
        <a:p>
          <a:endParaRPr lang="en-US"/>
        </a:p>
      </dgm:t>
    </dgm:pt>
    <dgm:pt modelId="{82D79F52-DF49-114C-86BC-C4B6C4C12700}" type="sibTrans" cxnId="{38444706-3E11-6840-96A8-824FE7F255C4}">
      <dgm:prSet/>
      <dgm:spPr/>
      <dgm:t>
        <a:bodyPr/>
        <a:lstStyle/>
        <a:p>
          <a:endParaRPr lang="en-US"/>
        </a:p>
      </dgm:t>
    </dgm:pt>
    <dgm:pt modelId="{7B1FD9C1-A2FD-3C4F-9D37-7A19137A0692}">
      <dgm:prSet/>
      <dgm:spPr/>
      <dgm:t>
        <a:bodyPr/>
        <a:lstStyle/>
        <a:p>
          <a:r>
            <a:rPr lang="en-US" dirty="0"/>
            <a:t>DevOps</a:t>
          </a:r>
        </a:p>
      </dgm:t>
    </dgm:pt>
    <dgm:pt modelId="{8536495B-8AFF-9B44-A3A6-AC99FE4C17AC}" type="parTrans" cxnId="{80D335E8-FE2F-B442-972A-93A2DD7FC304}">
      <dgm:prSet/>
      <dgm:spPr/>
      <dgm:t>
        <a:bodyPr/>
        <a:lstStyle/>
        <a:p>
          <a:endParaRPr lang="en-US"/>
        </a:p>
      </dgm:t>
    </dgm:pt>
    <dgm:pt modelId="{F13D1D44-60C4-A344-A08F-B6FFE4410BA2}" type="sibTrans" cxnId="{80D335E8-FE2F-B442-972A-93A2DD7FC304}">
      <dgm:prSet/>
      <dgm:spPr/>
      <dgm:t>
        <a:bodyPr/>
        <a:lstStyle/>
        <a:p>
          <a:endParaRPr lang="en-US"/>
        </a:p>
      </dgm:t>
    </dgm:pt>
    <dgm:pt modelId="{DE023E6C-1B29-7847-9583-270AC7DA8D6B}">
      <dgm:prSet/>
      <dgm:spPr/>
      <dgm:t>
        <a:bodyPr/>
        <a:lstStyle/>
        <a:p>
          <a:r>
            <a:rPr lang="en-US" dirty="0"/>
            <a:t>Storage</a:t>
          </a:r>
        </a:p>
      </dgm:t>
    </dgm:pt>
    <dgm:pt modelId="{9078D5B4-F774-E640-AC0C-D0172BBB7EC3}" type="parTrans" cxnId="{FD749A1E-9466-2649-8C8E-D3CD289B4E57}">
      <dgm:prSet/>
      <dgm:spPr/>
      <dgm:t>
        <a:bodyPr/>
        <a:lstStyle/>
        <a:p>
          <a:endParaRPr lang="en-US"/>
        </a:p>
      </dgm:t>
    </dgm:pt>
    <dgm:pt modelId="{6B7DF291-E72D-F840-9EF9-9AD6E117274A}" type="sibTrans" cxnId="{FD749A1E-9466-2649-8C8E-D3CD289B4E57}">
      <dgm:prSet/>
      <dgm:spPr/>
      <dgm:t>
        <a:bodyPr/>
        <a:lstStyle/>
        <a:p>
          <a:endParaRPr lang="en-US"/>
        </a:p>
      </dgm:t>
    </dgm:pt>
    <dgm:pt modelId="{3C29EFD4-DFB7-D04C-A264-02E124B42E5E}" type="pres">
      <dgm:prSet presAssocID="{5221F4B9-24F5-4EC7-AEAE-EBDC7B4EB997}" presName="Name0" presStyleCnt="0">
        <dgm:presLayoutVars>
          <dgm:dir/>
          <dgm:animLvl val="lvl"/>
          <dgm:resizeHandles val="exact"/>
        </dgm:presLayoutVars>
      </dgm:prSet>
      <dgm:spPr/>
    </dgm:pt>
    <dgm:pt modelId="{A54D5E99-78DC-EE45-9F37-7DECB511F1F7}" type="pres">
      <dgm:prSet presAssocID="{75A377D1-D690-4779-AC03-6B806E10A501}" presName="boxAndChildren" presStyleCnt="0"/>
      <dgm:spPr/>
    </dgm:pt>
    <dgm:pt modelId="{D8E020DC-1B6F-104F-9282-74CAFE9B3E4A}" type="pres">
      <dgm:prSet presAssocID="{75A377D1-D690-4779-AC03-6B806E10A501}" presName="parentTextBox" presStyleLbl="node1" presStyleIdx="0" presStyleCnt="3"/>
      <dgm:spPr/>
    </dgm:pt>
    <dgm:pt modelId="{B9AEED30-0B6E-2341-8471-71DF471C0C73}" type="pres">
      <dgm:prSet presAssocID="{75A377D1-D690-4779-AC03-6B806E10A501}" presName="entireBox" presStyleLbl="node1" presStyleIdx="0" presStyleCnt="3"/>
      <dgm:spPr/>
    </dgm:pt>
    <dgm:pt modelId="{454C6ED4-38F4-6F4A-B61C-625C1A456D2E}" type="pres">
      <dgm:prSet presAssocID="{75A377D1-D690-4779-AC03-6B806E10A501}" presName="descendantBox" presStyleCnt="0"/>
      <dgm:spPr/>
    </dgm:pt>
    <dgm:pt modelId="{9D8661EE-03D4-F645-8FD6-8FC1F54411EB}" type="pres">
      <dgm:prSet presAssocID="{E9704283-7FCC-814A-B161-2684FC379ADD}" presName="childTextBox" presStyleLbl="fgAccFollowNode1" presStyleIdx="0" presStyleCnt="10">
        <dgm:presLayoutVars>
          <dgm:bulletEnabled val="1"/>
        </dgm:presLayoutVars>
      </dgm:prSet>
      <dgm:spPr/>
    </dgm:pt>
    <dgm:pt modelId="{072F2813-6085-9940-9263-9C0A9637AA3C}" type="pres">
      <dgm:prSet presAssocID="{89ECDCA5-064C-47FE-84C8-1E1BE332FA79}" presName="sp" presStyleCnt="0"/>
      <dgm:spPr/>
    </dgm:pt>
    <dgm:pt modelId="{7476E597-A4C0-8845-80FF-E2B6B20FD1B5}" type="pres">
      <dgm:prSet presAssocID="{65B7A7F7-35C0-4DAE-9C46-3BCC1B62048E}" presName="arrowAndChildren" presStyleCnt="0"/>
      <dgm:spPr/>
    </dgm:pt>
    <dgm:pt modelId="{EB4BF995-C285-D442-B19B-05D99E5C8524}" type="pres">
      <dgm:prSet presAssocID="{65B7A7F7-35C0-4DAE-9C46-3BCC1B62048E}" presName="parentTextArrow" presStyleLbl="node1" presStyleIdx="0" presStyleCnt="3"/>
      <dgm:spPr/>
    </dgm:pt>
    <dgm:pt modelId="{AB201647-11AA-FB41-8294-A20996B8C47C}" type="pres">
      <dgm:prSet presAssocID="{65B7A7F7-35C0-4DAE-9C46-3BCC1B62048E}" presName="arrow" presStyleLbl="node1" presStyleIdx="1" presStyleCnt="3"/>
      <dgm:spPr/>
    </dgm:pt>
    <dgm:pt modelId="{E2E5FA03-AF85-B94B-AE26-06CBD85E92F3}" type="pres">
      <dgm:prSet presAssocID="{65B7A7F7-35C0-4DAE-9C46-3BCC1B62048E}" presName="descendantArrow" presStyleCnt="0"/>
      <dgm:spPr/>
    </dgm:pt>
    <dgm:pt modelId="{201E84A6-3F54-604F-900C-BDF167EB11F8}" type="pres">
      <dgm:prSet presAssocID="{C8703385-6107-3E44-A63A-62FEE6D4CAEF}" presName="childTextArrow" presStyleLbl="fgAccFollowNode1" presStyleIdx="1" presStyleCnt="10">
        <dgm:presLayoutVars>
          <dgm:bulletEnabled val="1"/>
        </dgm:presLayoutVars>
      </dgm:prSet>
      <dgm:spPr/>
    </dgm:pt>
    <dgm:pt modelId="{BDE427D9-8E86-DB4C-B2DB-DAAC01E0E681}" type="pres">
      <dgm:prSet presAssocID="{187E5E01-A8A7-0F45-807A-FB39F6C28683}" presName="childTextArrow" presStyleLbl="fgAccFollowNode1" presStyleIdx="2" presStyleCnt="10">
        <dgm:presLayoutVars>
          <dgm:bulletEnabled val="1"/>
        </dgm:presLayoutVars>
      </dgm:prSet>
      <dgm:spPr/>
    </dgm:pt>
    <dgm:pt modelId="{FE11AB8D-1348-DC45-89F3-DB43563B0FF2}" type="pres">
      <dgm:prSet presAssocID="{F751A090-C805-B64B-AF7A-1AEC73CD091D}" presName="childTextArrow" presStyleLbl="fgAccFollowNode1" presStyleIdx="3" presStyleCnt="10">
        <dgm:presLayoutVars>
          <dgm:bulletEnabled val="1"/>
        </dgm:presLayoutVars>
      </dgm:prSet>
      <dgm:spPr/>
    </dgm:pt>
    <dgm:pt modelId="{F83A0955-9F1A-A947-B58B-1F770916164C}" type="pres">
      <dgm:prSet presAssocID="{7BDBE688-20C2-6846-B3D9-EE130455EF74}" presName="childTextArrow" presStyleLbl="fgAccFollowNode1" presStyleIdx="4" presStyleCnt="10">
        <dgm:presLayoutVars>
          <dgm:bulletEnabled val="1"/>
        </dgm:presLayoutVars>
      </dgm:prSet>
      <dgm:spPr/>
    </dgm:pt>
    <dgm:pt modelId="{846BD58A-F79F-A543-B20B-8DE5B1F668E4}" type="pres">
      <dgm:prSet presAssocID="{7B1FD9C1-A2FD-3C4F-9D37-7A19137A0692}" presName="childTextArrow" presStyleLbl="fgAccFollowNode1" presStyleIdx="5" presStyleCnt="10">
        <dgm:presLayoutVars>
          <dgm:bulletEnabled val="1"/>
        </dgm:presLayoutVars>
      </dgm:prSet>
      <dgm:spPr/>
    </dgm:pt>
    <dgm:pt modelId="{4E6E24BA-55E3-134B-9310-F6475811BC27}" type="pres">
      <dgm:prSet presAssocID="{E33F7E85-BC2E-49AF-B7BC-0AC13A3CD659}" presName="sp" presStyleCnt="0"/>
      <dgm:spPr/>
    </dgm:pt>
    <dgm:pt modelId="{96617251-35C3-A147-9888-0F7E1FEE1A37}" type="pres">
      <dgm:prSet presAssocID="{2D85BAAC-A97C-4E13-9D39-1A7A47358FDB}" presName="arrowAndChildren" presStyleCnt="0"/>
      <dgm:spPr/>
    </dgm:pt>
    <dgm:pt modelId="{31A4CF95-CD3A-5943-86E9-1C500650DEAA}" type="pres">
      <dgm:prSet presAssocID="{2D85BAAC-A97C-4E13-9D39-1A7A47358FDB}" presName="parentTextArrow" presStyleLbl="node1" presStyleIdx="1" presStyleCnt="3"/>
      <dgm:spPr/>
    </dgm:pt>
    <dgm:pt modelId="{244ED171-A8A9-0245-9080-1C73E59A53BE}" type="pres">
      <dgm:prSet presAssocID="{2D85BAAC-A97C-4E13-9D39-1A7A47358FDB}" presName="arrow" presStyleLbl="node1" presStyleIdx="2" presStyleCnt="3"/>
      <dgm:spPr/>
    </dgm:pt>
    <dgm:pt modelId="{280FF0D4-C492-1449-8894-B0F6C19E3C72}" type="pres">
      <dgm:prSet presAssocID="{2D85BAAC-A97C-4E13-9D39-1A7A47358FDB}" presName="descendantArrow" presStyleCnt="0"/>
      <dgm:spPr/>
    </dgm:pt>
    <dgm:pt modelId="{D0A8E77F-9D8B-A54C-9722-599BE07D3ABD}" type="pres">
      <dgm:prSet presAssocID="{77EB77BC-C56A-B74F-B16E-2B41675E4633}" presName="childTextArrow" presStyleLbl="fgAccFollowNode1" presStyleIdx="6" presStyleCnt="10">
        <dgm:presLayoutVars>
          <dgm:bulletEnabled val="1"/>
        </dgm:presLayoutVars>
      </dgm:prSet>
      <dgm:spPr/>
    </dgm:pt>
    <dgm:pt modelId="{FF743F5D-DEBB-6E4A-9C98-54706A4EBBD5}" type="pres">
      <dgm:prSet presAssocID="{D5E16C38-6DDD-0642-B29B-C50648AE445B}" presName="childTextArrow" presStyleLbl="fgAccFollowNode1" presStyleIdx="7" presStyleCnt="10">
        <dgm:presLayoutVars>
          <dgm:bulletEnabled val="1"/>
        </dgm:presLayoutVars>
      </dgm:prSet>
      <dgm:spPr/>
    </dgm:pt>
    <dgm:pt modelId="{6A3DB751-10F3-A142-B509-2C6685E4AB06}" type="pres">
      <dgm:prSet presAssocID="{DE023E6C-1B29-7847-9583-270AC7DA8D6B}" presName="childTextArrow" presStyleLbl="fgAccFollowNode1" presStyleIdx="8" presStyleCnt="10">
        <dgm:presLayoutVars>
          <dgm:bulletEnabled val="1"/>
        </dgm:presLayoutVars>
      </dgm:prSet>
      <dgm:spPr/>
    </dgm:pt>
    <dgm:pt modelId="{936F3885-18D2-5945-81A5-183F6FE562A5}" type="pres">
      <dgm:prSet presAssocID="{105AD4DF-4AD4-0B49-9EFD-770498CB3D4E}" presName="childTextArrow" presStyleLbl="fgAccFollowNode1" presStyleIdx="9" presStyleCnt="10">
        <dgm:presLayoutVars>
          <dgm:bulletEnabled val="1"/>
        </dgm:presLayoutVars>
      </dgm:prSet>
      <dgm:spPr/>
    </dgm:pt>
  </dgm:ptLst>
  <dgm:cxnLst>
    <dgm:cxn modelId="{38444706-3E11-6840-96A8-824FE7F255C4}" srcId="{65B7A7F7-35C0-4DAE-9C46-3BCC1B62048E}" destId="{7BDBE688-20C2-6846-B3D9-EE130455EF74}" srcOrd="3" destOrd="0" parTransId="{FC75CBF5-E56F-2641-A83F-E233CF9B7F6A}" sibTransId="{82D79F52-DF49-114C-86BC-C4B6C4C12700}"/>
    <dgm:cxn modelId="{D6CDB508-C4ED-B04D-8CB0-F8EFC6CDC1B0}" type="presOf" srcId="{7B1FD9C1-A2FD-3C4F-9D37-7A19137A0692}" destId="{846BD58A-F79F-A543-B20B-8DE5B1F668E4}" srcOrd="0" destOrd="0" presId="urn:microsoft.com/office/officeart/2005/8/layout/process4"/>
    <dgm:cxn modelId="{049A9D12-4B89-4E4B-BCE0-9B152A336198}" type="presOf" srcId="{105AD4DF-4AD4-0B49-9EFD-770498CB3D4E}" destId="{936F3885-18D2-5945-81A5-183F6FE562A5}" srcOrd="0" destOrd="0" presId="urn:microsoft.com/office/officeart/2005/8/layout/process4"/>
    <dgm:cxn modelId="{38CC9C19-73D7-7C4E-A923-FA6F0CD2372C}" type="presOf" srcId="{E9704283-7FCC-814A-B161-2684FC379ADD}" destId="{9D8661EE-03D4-F645-8FD6-8FC1F54411EB}" srcOrd="0" destOrd="0" presId="urn:microsoft.com/office/officeart/2005/8/layout/process4"/>
    <dgm:cxn modelId="{FD749A1E-9466-2649-8C8E-D3CD289B4E57}" srcId="{2D85BAAC-A97C-4E13-9D39-1A7A47358FDB}" destId="{DE023E6C-1B29-7847-9583-270AC7DA8D6B}" srcOrd="2" destOrd="0" parTransId="{9078D5B4-F774-E640-AC0C-D0172BBB7EC3}" sibTransId="{6B7DF291-E72D-F840-9EF9-9AD6E117274A}"/>
    <dgm:cxn modelId="{963A9127-7EC5-3E4C-88CC-AEE7DE59198D}" type="presOf" srcId="{65B7A7F7-35C0-4DAE-9C46-3BCC1B62048E}" destId="{EB4BF995-C285-D442-B19B-05D99E5C8524}" srcOrd="0" destOrd="0" presId="urn:microsoft.com/office/officeart/2005/8/layout/process4"/>
    <dgm:cxn modelId="{89DD4F5A-3C72-7D4D-9902-0FF41F099DCB}" type="presOf" srcId="{7BDBE688-20C2-6846-B3D9-EE130455EF74}" destId="{F83A0955-9F1A-A947-B58B-1F770916164C}" srcOrd="0" destOrd="0" presId="urn:microsoft.com/office/officeart/2005/8/layout/process4"/>
    <dgm:cxn modelId="{EA85EB5E-AF29-4543-A9A8-65CFC562C2DA}" type="presOf" srcId="{5221F4B9-24F5-4EC7-AEAE-EBDC7B4EB997}" destId="{3C29EFD4-DFB7-D04C-A264-02E124B42E5E}" srcOrd="0" destOrd="0" presId="urn:microsoft.com/office/officeart/2005/8/layout/process4"/>
    <dgm:cxn modelId="{C6A72860-DDD9-5D47-AB9F-7A895501D055}" srcId="{75A377D1-D690-4779-AC03-6B806E10A501}" destId="{E9704283-7FCC-814A-B161-2684FC379ADD}" srcOrd="0" destOrd="0" parTransId="{4D8C1961-2171-684B-A131-9818D31084CD}" sibTransId="{D1BB843D-426B-DB41-A0A5-A572C7C13C7C}"/>
    <dgm:cxn modelId="{97F7A667-E920-8942-AD07-34885A3A7987}" srcId="{2D85BAAC-A97C-4E13-9D39-1A7A47358FDB}" destId="{77EB77BC-C56A-B74F-B16E-2B41675E4633}" srcOrd="0" destOrd="0" parTransId="{7E8090CD-412A-D346-AE67-755A57554924}" sibTransId="{D046B446-6723-5840-A77D-0C6F210779A3}"/>
    <dgm:cxn modelId="{4A360A6C-AE0E-48E1-8B0A-7380486DF5C9}" srcId="{5221F4B9-24F5-4EC7-AEAE-EBDC7B4EB997}" destId="{75A377D1-D690-4779-AC03-6B806E10A501}" srcOrd="2" destOrd="0" parTransId="{6224BDEB-933E-4989-BC3D-1BDF8271989D}" sibTransId="{D560207C-1DCD-49C3-8C42-44CA9C1BD835}"/>
    <dgm:cxn modelId="{6D9B0784-0514-9348-B537-AB1B8C83BB13}" type="presOf" srcId="{F751A090-C805-B64B-AF7A-1AEC73CD091D}" destId="{FE11AB8D-1348-DC45-89F3-DB43563B0FF2}" srcOrd="0" destOrd="0" presId="urn:microsoft.com/office/officeart/2005/8/layout/process4"/>
    <dgm:cxn modelId="{90EFBE8D-3ECF-984C-ABB5-099FEEC05890}" type="presOf" srcId="{77EB77BC-C56A-B74F-B16E-2B41675E4633}" destId="{D0A8E77F-9D8B-A54C-9722-599BE07D3ABD}" srcOrd="0" destOrd="0" presId="urn:microsoft.com/office/officeart/2005/8/layout/process4"/>
    <dgm:cxn modelId="{1638B491-FDAA-314C-8F12-3B32E96D516A}" srcId="{65B7A7F7-35C0-4DAE-9C46-3BCC1B62048E}" destId="{187E5E01-A8A7-0F45-807A-FB39F6C28683}" srcOrd="1" destOrd="0" parTransId="{B599589A-2549-0B42-9ACE-EA67E2314D19}" sibTransId="{302BBA64-3D9E-464A-B5F3-EBDA15A3B7F5}"/>
    <dgm:cxn modelId="{1CA51699-962A-2543-B45C-DF35CC1C66C7}" type="presOf" srcId="{2D85BAAC-A97C-4E13-9D39-1A7A47358FDB}" destId="{31A4CF95-CD3A-5943-86E9-1C500650DEAA}" srcOrd="0" destOrd="0" presId="urn:microsoft.com/office/officeart/2005/8/layout/process4"/>
    <dgm:cxn modelId="{6F23B49B-98AC-8848-9D1A-ACC1185712AB}" type="presOf" srcId="{65B7A7F7-35C0-4DAE-9C46-3BCC1B62048E}" destId="{AB201647-11AA-FB41-8294-A20996B8C47C}" srcOrd="1" destOrd="0" presId="urn:microsoft.com/office/officeart/2005/8/layout/process4"/>
    <dgm:cxn modelId="{FEABAEA8-6181-084A-8670-F5A1FDF9AAD0}" type="presOf" srcId="{187E5E01-A8A7-0F45-807A-FB39F6C28683}" destId="{BDE427D9-8E86-DB4C-B2DB-DAAC01E0E681}" srcOrd="0" destOrd="0" presId="urn:microsoft.com/office/officeart/2005/8/layout/process4"/>
    <dgm:cxn modelId="{A24586B1-BE64-BA42-8ECD-0ADC6E605CF3}" type="presOf" srcId="{75A377D1-D690-4779-AC03-6B806E10A501}" destId="{D8E020DC-1B6F-104F-9282-74CAFE9B3E4A}" srcOrd="0" destOrd="0" presId="urn:microsoft.com/office/officeart/2005/8/layout/process4"/>
    <dgm:cxn modelId="{72CF15B4-754E-1447-8A56-5410331D2A64}" type="presOf" srcId="{C8703385-6107-3E44-A63A-62FEE6D4CAEF}" destId="{201E84A6-3F54-604F-900C-BDF167EB11F8}" srcOrd="0" destOrd="0" presId="urn:microsoft.com/office/officeart/2005/8/layout/process4"/>
    <dgm:cxn modelId="{83DEA5B8-B637-224D-BBB8-23A78BEEBD2D}" srcId="{2D85BAAC-A97C-4E13-9D39-1A7A47358FDB}" destId="{105AD4DF-4AD4-0B49-9EFD-770498CB3D4E}" srcOrd="3" destOrd="0" parTransId="{90E06B14-174C-494D-B5E1-F225BC4B904D}" sibTransId="{1B27CB22-926B-9248-A579-73CD910636AA}"/>
    <dgm:cxn modelId="{50FFCEBB-124C-F847-AD25-533F08802AF8}" type="presOf" srcId="{D5E16C38-6DDD-0642-B29B-C50648AE445B}" destId="{FF743F5D-DEBB-6E4A-9C98-54706A4EBBD5}" srcOrd="0" destOrd="0" presId="urn:microsoft.com/office/officeart/2005/8/layout/process4"/>
    <dgm:cxn modelId="{1EB425BC-F1ED-3B47-97DE-2FAFC582E0C8}" type="presOf" srcId="{2D85BAAC-A97C-4E13-9D39-1A7A47358FDB}" destId="{244ED171-A8A9-0245-9080-1C73E59A53BE}" srcOrd="1" destOrd="0" presId="urn:microsoft.com/office/officeart/2005/8/layout/process4"/>
    <dgm:cxn modelId="{5655B2C2-1C22-DB43-AD10-FA0D2657E0F1}" type="presOf" srcId="{DE023E6C-1B29-7847-9583-270AC7DA8D6B}" destId="{6A3DB751-10F3-A142-B509-2C6685E4AB06}" srcOrd="0" destOrd="0" presId="urn:microsoft.com/office/officeart/2005/8/layout/process4"/>
    <dgm:cxn modelId="{ABA21DC7-C830-694D-9651-59E143FC395C}" srcId="{65B7A7F7-35C0-4DAE-9C46-3BCC1B62048E}" destId="{C8703385-6107-3E44-A63A-62FEE6D4CAEF}" srcOrd="0" destOrd="0" parTransId="{67861B0B-A967-8541-9E74-F0AF6096C9E0}" sibTransId="{4E299BF1-491D-C847-8FD0-98FF15183A4D}"/>
    <dgm:cxn modelId="{903FE1C7-537B-45F3-B12B-945A0D2BF26A}" srcId="{5221F4B9-24F5-4EC7-AEAE-EBDC7B4EB997}" destId="{65B7A7F7-35C0-4DAE-9C46-3BCC1B62048E}" srcOrd="1" destOrd="0" parTransId="{E3CDC31F-BB3A-4507-A901-85501BD94132}" sibTransId="{89ECDCA5-064C-47FE-84C8-1E1BE332FA79}"/>
    <dgm:cxn modelId="{254D5FC9-2820-064A-80C8-FC9E59B70880}" srcId="{2D85BAAC-A97C-4E13-9D39-1A7A47358FDB}" destId="{D5E16C38-6DDD-0642-B29B-C50648AE445B}" srcOrd="1" destOrd="0" parTransId="{BF81B749-1D2F-C04B-AD44-9A05641F9317}" sibTransId="{2A89CCB5-EC33-7343-A3B2-999B23853A62}"/>
    <dgm:cxn modelId="{80D335E8-FE2F-B442-972A-93A2DD7FC304}" srcId="{65B7A7F7-35C0-4DAE-9C46-3BCC1B62048E}" destId="{7B1FD9C1-A2FD-3C4F-9D37-7A19137A0692}" srcOrd="4" destOrd="0" parTransId="{8536495B-8AFF-9B44-A3A6-AC99FE4C17AC}" sibTransId="{F13D1D44-60C4-A344-A08F-B6FFE4410BA2}"/>
    <dgm:cxn modelId="{DCA8B3E8-DBC0-45A6-8214-0DA5EA6184FB}" srcId="{5221F4B9-24F5-4EC7-AEAE-EBDC7B4EB997}" destId="{2D85BAAC-A97C-4E13-9D39-1A7A47358FDB}" srcOrd="0" destOrd="0" parTransId="{61DE9459-07A7-4A55-A003-EC3E6D2BF293}" sibTransId="{E33F7E85-BC2E-49AF-B7BC-0AC13A3CD659}"/>
    <dgm:cxn modelId="{35A89FF2-09A1-0E4E-B40B-3A2A320B8155}" srcId="{65B7A7F7-35C0-4DAE-9C46-3BCC1B62048E}" destId="{F751A090-C805-B64B-AF7A-1AEC73CD091D}" srcOrd="2" destOrd="0" parTransId="{C0A55158-FD83-B64E-818E-3DBE0CAB6B5D}" sibTransId="{3C3D8CAA-4D83-804D-AEC7-6377A34E3BA3}"/>
    <dgm:cxn modelId="{8F0E4BFF-51A4-A44C-BA70-901E5BDE115D}" type="presOf" srcId="{75A377D1-D690-4779-AC03-6B806E10A501}" destId="{B9AEED30-0B6E-2341-8471-71DF471C0C73}" srcOrd="1" destOrd="0" presId="urn:microsoft.com/office/officeart/2005/8/layout/process4"/>
    <dgm:cxn modelId="{933EEDE8-7638-9C42-A040-4DFAD5A9DA2B}" type="presParOf" srcId="{3C29EFD4-DFB7-D04C-A264-02E124B42E5E}" destId="{A54D5E99-78DC-EE45-9F37-7DECB511F1F7}" srcOrd="0" destOrd="0" presId="urn:microsoft.com/office/officeart/2005/8/layout/process4"/>
    <dgm:cxn modelId="{34736047-DE14-1846-931F-81A9F3864371}" type="presParOf" srcId="{A54D5E99-78DC-EE45-9F37-7DECB511F1F7}" destId="{D8E020DC-1B6F-104F-9282-74CAFE9B3E4A}" srcOrd="0" destOrd="0" presId="urn:microsoft.com/office/officeart/2005/8/layout/process4"/>
    <dgm:cxn modelId="{491AAA2E-4E17-AD4A-82F3-263E6420226B}" type="presParOf" srcId="{A54D5E99-78DC-EE45-9F37-7DECB511F1F7}" destId="{B9AEED30-0B6E-2341-8471-71DF471C0C73}" srcOrd="1" destOrd="0" presId="urn:microsoft.com/office/officeart/2005/8/layout/process4"/>
    <dgm:cxn modelId="{94635AA6-1616-5A4B-96DA-9849511992B0}" type="presParOf" srcId="{A54D5E99-78DC-EE45-9F37-7DECB511F1F7}" destId="{454C6ED4-38F4-6F4A-B61C-625C1A456D2E}" srcOrd="2" destOrd="0" presId="urn:microsoft.com/office/officeart/2005/8/layout/process4"/>
    <dgm:cxn modelId="{8F148A86-2B8B-CC4B-98E1-8905F98D7E9E}" type="presParOf" srcId="{454C6ED4-38F4-6F4A-B61C-625C1A456D2E}" destId="{9D8661EE-03D4-F645-8FD6-8FC1F54411EB}" srcOrd="0" destOrd="0" presId="urn:microsoft.com/office/officeart/2005/8/layout/process4"/>
    <dgm:cxn modelId="{786C7EB8-7FC9-C34F-BE1B-86D891AB95F7}" type="presParOf" srcId="{3C29EFD4-DFB7-D04C-A264-02E124B42E5E}" destId="{072F2813-6085-9940-9263-9C0A9637AA3C}" srcOrd="1" destOrd="0" presId="urn:microsoft.com/office/officeart/2005/8/layout/process4"/>
    <dgm:cxn modelId="{F242097D-EBB6-8C4D-9067-45F9D2D25DB1}" type="presParOf" srcId="{3C29EFD4-DFB7-D04C-A264-02E124B42E5E}" destId="{7476E597-A4C0-8845-80FF-E2B6B20FD1B5}" srcOrd="2" destOrd="0" presId="urn:microsoft.com/office/officeart/2005/8/layout/process4"/>
    <dgm:cxn modelId="{655F843D-D326-2B46-B5AF-8C0F13C65CE1}" type="presParOf" srcId="{7476E597-A4C0-8845-80FF-E2B6B20FD1B5}" destId="{EB4BF995-C285-D442-B19B-05D99E5C8524}" srcOrd="0" destOrd="0" presId="urn:microsoft.com/office/officeart/2005/8/layout/process4"/>
    <dgm:cxn modelId="{AE6CE96C-B9C3-0F41-B72A-791E4C9B6F1E}" type="presParOf" srcId="{7476E597-A4C0-8845-80FF-E2B6B20FD1B5}" destId="{AB201647-11AA-FB41-8294-A20996B8C47C}" srcOrd="1" destOrd="0" presId="urn:microsoft.com/office/officeart/2005/8/layout/process4"/>
    <dgm:cxn modelId="{A0BAD3CA-6C76-B64A-9879-3EC84AD5F66D}" type="presParOf" srcId="{7476E597-A4C0-8845-80FF-E2B6B20FD1B5}" destId="{E2E5FA03-AF85-B94B-AE26-06CBD85E92F3}" srcOrd="2" destOrd="0" presId="urn:microsoft.com/office/officeart/2005/8/layout/process4"/>
    <dgm:cxn modelId="{CF972D62-D296-824A-B4C1-FA204AD1ED71}" type="presParOf" srcId="{E2E5FA03-AF85-B94B-AE26-06CBD85E92F3}" destId="{201E84A6-3F54-604F-900C-BDF167EB11F8}" srcOrd="0" destOrd="0" presId="urn:microsoft.com/office/officeart/2005/8/layout/process4"/>
    <dgm:cxn modelId="{3DD458E0-75DA-D348-AF82-E22059648A81}" type="presParOf" srcId="{E2E5FA03-AF85-B94B-AE26-06CBD85E92F3}" destId="{BDE427D9-8E86-DB4C-B2DB-DAAC01E0E681}" srcOrd="1" destOrd="0" presId="urn:microsoft.com/office/officeart/2005/8/layout/process4"/>
    <dgm:cxn modelId="{2F4F1D76-930F-7348-9B27-474CE419F256}" type="presParOf" srcId="{E2E5FA03-AF85-B94B-AE26-06CBD85E92F3}" destId="{FE11AB8D-1348-DC45-89F3-DB43563B0FF2}" srcOrd="2" destOrd="0" presId="urn:microsoft.com/office/officeart/2005/8/layout/process4"/>
    <dgm:cxn modelId="{51126C7C-23E8-C045-BE52-F52AF641913E}" type="presParOf" srcId="{E2E5FA03-AF85-B94B-AE26-06CBD85E92F3}" destId="{F83A0955-9F1A-A947-B58B-1F770916164C}" srcOrd="3" destOrd="0" presId="urn:microsoft.com/office/officeart/2005/8/layout/process4"/>
    <dgm:cxn modelId="{067E7DAC-552B-6044-AF4B-F6C9C026B3DD}" type="presParOf" srcId="{E2E5FA03-AF85-B94B-AE26-06CBD85E92F3}" destId="{846BD58A-F79F-A543-B20B-8DE5B1F668E4}" srcOrd="4" destOrd="0" presId="urn:microsoft.com/office/officeart/2005/8/layout/process4"/>
    <dgm:cxn modelId="{ED0A0F5A-4951-9540-B259-85472E983DC9}" type="presParOf" srcId="{3C29EFD4-DFB7-D04C-A264-02E124B42E5E}" destId="{4E6E24BA-55E3-134B-9310-F6475811BC27}" srcOrd="3" destOrd="0" presId="urn:microsoft.com/office/officeart/2005/8/layout/process4"/>
    <dgm:cxn modelId="{2D9389E5-59A1-1347-B001-50BA86887547}" type="presParOf" srcId="{3C29EFD4-DFB7-D04C-A264-02E124B42E5E}" destId="{96617251-35C3-A147-9888-0F7E1FEE1A37}" srcOrd="4" destOrd="0" presId="urn:microsoft.com/office/officeart/2005/8/layout/process4"/>
    <dgm:cxn modelId="{A989EBBF-7D69-6145-8137-402DECD5514D}" type="presParOf" srcId="{96617251-35C3-A147-9888-0F7E1FEE1A37}" destId="{31A4CF95-CD3A-5943-86E9-1C500650DEAA}" srcOrd="0" destOrd="0" presId="urn:microsoft.com/office/officeart/2005/8/layout/process4"/>
    <dgm:cxn modelId="{4A5BF1FA-21F0-6D43-B619-89027927BF25}" type="presParOf" srcId="{96617251-35C3-A147-9888-0F7E1FEE1A37}" destId="{244ED171-A8A9-0245-9080-1C73E59A53BE}" srcOrd="1" destOrd="0" presId="urn:microsoft.com/office/officeart/2005/8/layout/process4"/>
    <dgm:cxn modelId="{20A73171-A8B1-644A-84F1-A693396325FE}" type="presParOf" srcId="{96617251-35C3-A147-9888-0F7E1FEE1A37}" destId="{280FF0D4-C492-1449-8894-B0F6C19E3C72}" srcOrd="2" destOrd="0" presId="urn:microsoft.com/office/officeart/2005/8/layout/process4"/>
    <dgm:cxn modelId="{480CD323-C5C3-DA44-A5A7-10EB1ADB737B}" type="presParOf" srcId="{280FF0D4-C492-1449-8894-B0F6C19E3C72}" destId="{D0A8E77F-9D8B-A54C-9722-599BE07D3ABD}" srcOrd="0" destOrd="0" presId="urn:microsoft.com/office/officeart/2005/8/layout/process4"/>
    <dgm:cxn modelId="{3E8E69E6-493F-E04F-ADB7-C585DB080166}" type="presParOf" srcId="{280FF0D4-C492-1449-8894-B0F6C19E3C72}" destId="{FF743F5D-DEBB-6E4A-9C98-54706A4EBBD5}" srcOrd="1" destOrd="0" presId="urn:microsoft.com/office/officeart/2005/8/layout/process4"/>
    <dgm:cxn modelId="{E5646CE0-629B-AB43-954E-4F3273860D09}" type="presParOf" srcId="{280FF0D4-C492-1449-8894-B0F6C19E3C72}" destId="{6A3DB751-10F3-A142-B509-2C6685E4AB06}" srcOrd="2" destOrd="0" presId="urn:microsoft.com/office/officeart/2005/8/layout/process4"/>
    <dgm:cxn modelId="{291F5D63-96D1-7540-8BC1-723AEB26C6D3}" type="presParOf" srcId="{280FF0D4-C492-1449-8894-B0F6C19E3C72}" destId="{936F3885-18D2-5945-81A5-183F6FE562A5}" srcOrd="3"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D44CDA4-B89A-574E-837A-6B3D0963EFC1}"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EC8A0776-DEB8-E644-8664-9EF104CA18E0}">
      <dgm:prSet/>
      <dgm:spPr/>
      <dgm:t>
        <a:bodyPr/>
        <a:lstStyle/>
        <a:p>
          <a:r>
            <a:rPr lang="en-US" dirty="0"/>
            <a:t>Weekly Assignments</a:t>
          </a:r>
        </a:p>
      </dgm:t>
    </dgm:pt>
    <dgm:pt modelId="{9F1C8610-555E-1949-8EDC-C8EA7043CDE3}" type="parTrans" cxnId="{4B2E6B56-179A-AC45-8E34-D4C220AB0CED}">
      <dgm:prSet/>
      <dgm:spPr/>
      <dgm:t>
        <a:bodyPr/>
        <a:lstStyle/>
        <a:p>
          <a:endParaRPr lang="en-US"/>
        </a:p>
      </dgm:t>
    </dgm:pt>
    <dgm:pt modelId="{B9C4ECC4-ED2D-C749-B28C-39F0A9D68D98}" type="sibTrans" cxnId="{4B2E6B56-179A-AC45-8E34-D4C220AB0CED}">
      <dgm:prSet/>
      <dgm:spPr/>
      <dgm:t>
        <a:bodyPr/>
        <a:lstStyle/>
        <a:p>
          <a:endParaRPr lang="en-US"/>
        </a:p>
      </dgm:t>
    </dgm:pt>
    <dgm:pt modelId="{BDF152E7-75D9-5C45-B2EC-B260277A471F}">
      <dgm:prSet/>
      <dgm:spPr/>
      <dgm:t>
        <a:bodyPr/>
        <a:lstStyle/>
        <a:p>
          <a:r>
            <a:rPr lang="en-US" dirty="0"/>
            <a:t>Due following Sunday @ midnight</a:t>
          </a:r>
        </a:p>
      </dgm:t>
    </dgm:pt>
    <dgm:pt modelId="{6C68ADFB-57D9-1B43-9875-7594597CEAD6}" type="parTrans" cxnId="{EA087829-9700-694D-9A27-D89FC6E9AB7E}">
      <dgm:prSet/>
      <dgm:spPr/>
      <dgm:t>
        <a:bodyPr/>
        <a:lstStyle/>
        <a:p>
          <a:endParaRPr lang="en-US"/>
        </a:p>
      </dgm:t>
    </dgm:pt>
    <dgm:pt modelId="{2D67ACBE-1E5C-0A42-8315-5B6C185D501F}" type="sibTrans" cxnId="{EA087829-9700-694D-9A27-D89FC6E9AB7E}">
      <dgm:prSet/>
      <dgm:spPr/>
      <dgm:t>
        <a:bodyPr/>
        <a:lstStyle/>
        <a:p>
          <a:endParaRPr lang="en-US"/>
        </a:p>
      </dgm:t>
    </dgm:pt>
    <dgm:pt modelId="{7062A124-401D-0949-838C-2B4FBE471D70}">
      <dgm:prSet/>
      <dgm:spPr/>
      <dgm:t>
        <a:bodyPr/>
        <a:lstStyle/>
        <a:p>
          <a:r>
            <a:rPr lang="en-US" dirty="0"/>
            <a:t>Weekly Quizzes</a:t>
          </a:r>
        </a:p>
      </dgm:t>
    </dgm:pt>
    <dgm:pt modelId="{3CD638C1-A036-EE42-8203-31733E328199}" type="parTrans" cxnId="{5667A78C-1392-E847-B46C-088CF8A53449}">
      <dgm:prSet/>
      <dgm:spPr/>
      <dgm:t>
        <a:bodyPr/>
        <a:lstStyle/>
        <a:p>
          <a:endParaRPr lang="en-US"/>
        </a:p>
      </dgm:t>
    </dgm:pt>
    <dgm:pt modelId="{E318E426-5136-4145-95E5-003403A17583}" type="sibTrans" cxnId="{5667A78C-1392-E847-B46C-088CF8A53449}">
      <dgm:prSet/>
      <dgm:spPr/>
      <dgm:t>
        <a:bodyPr/>
        <a:lstStyle/>
        <a:p>
          <a:endParaRPr lang="en-US"/>
        </a:p>
      </dgm:t>
    </dgm:pt>
    <dgm:pt modelId="{0F768BC4-EE06-0249-A6A5-143E187FA5F6}">
      <dgm:prSet/>
      <dgm:spPr/>
      <dgm:t>
        <a:bodyPr/>
        <a:lstStyle/>
        <a:p>
          <a:r>
            <a:rPr lang="en-US" dirty="0"/>
            <a:t>Due following Sunday @ midnight</a:t>
          </a:r>
        </a:p>
      </dgm:t>
    </dgm:pt>
    <dgm:pt modelId="{84E1AA82-4829-2A4B-B12F-5FC1AA11A73F}" type="parTrans" cxnId="{C2F767C3-A563-AF48-8FFB-9BF5C9215BB6}">
      <dgm:prSet/>
      <dgm:spPr/>
      <dgm:t>
        <a:bodyPr/>
        <a:lstStyle/>
        <a:p>
          <a:endParaRPr lang="en-US"/>
        </a:p>
      </dgm:t>
    </dgm:pt>
    <dgm:pt modelId="{920182BF-123C-B345-91CF-8B9DD400ACD2}" type="sibTrans" cxnId="{C2F767C3-A563-AF48-8FFB-9BF5C9215BB6}">
      <dgm:prSet/>
      <dgm:spPr/>
      <dgm:t>
        <a:bodyPr/>
        <a:lstStyle/>
        <a:p>
          <a:endParaRPr lang="en-US"/>
        </a:p>
      </dgm:t>
    </dgm:pt>
    <dgm:pt modelId="{888CBA9D-0386-614B-BB95-F48ED287345C}">
      <dgm:prSet/>
      <dgm:spPr/>
      <dgm:t>
        <a:bodyPr/>
        <a:lstStyle/>
        <a:p>
          <a:r>
            <a:rPr lang="en-US"/>
            <a:t>Recorded Lectures</a:t>
          </a:r>
        </a:p>
      </dgm:t>
    </dgm:pt>
    <dgm:pt modelId="{32BE1098-417B-7A4D-A766-E630785A6BCC}" type="parTrans" cxnId="{9720A3E8-2410-9A4B-A45B-3F3A2BF3C4E9}">
      <dgm:prSet/>
      <dgm:spPr/>
      <dgm:t>
        <a:bodyPr/>
        <a:lstStyle/>
        <a:p>
          <a:endParaRPr lang="en-US"/>
        </a:p>
      </dgm:t>
    </dgm:pt>
    <dgm:pt modelId="{EAF9CBEA-DDBF-574A-92FB-B1DD8600D50C}" type="sibTrans" cxnId="{9720A3E8-2410-9A4B-A45B-3F3A2BF3C4E9}">
      <dgm:prSet/>
      <dgm:spPr/>
      <dgm:t>
        <a:bodyPr/>
        <a:lstStyle/>
        <a:p>
          <a:endParaRPr lang="en-US"/>
        </a:p>
      </dgm:t>
    </dgm:pt>
    <dgm:pt modelId="{AE5A2541-F975-FB4E-8399-B4AD4A23E8B2}">
      <dgm:prSet/>
      <dgm:spPr/>
      <dgm:t>
        <a:bodyPr/>
        <a:lstStyle/>
        <a:p>
          <a:r>
            <a:rPr lang="en-US" dirty="0"/>
            <a:t>In-class lectures are recorded</a:t>
          </a:r>
        </a:p>
      </dgm:t>
    </dgm:pt>
    <dgm:pt modelId="{190E452B-DDF3-364E-B74A-C32CE4EA7EC6}" type="parTrans" cxnId="{5DBA358F-514C-FF4E-9255-E9D1FC6FACA4}">
      <dgm:prSet/>
      <dgm:spPr/>
      <dgm:t>
        <a:bodyPr/>
        <a:lstStyle/>
        <a:p>
          <a:endParaRPr lang="en-US"/>
        </a:p>
      </dgm:t>
    </dgm:pt>
    <dgm:pt modelId="{20469946-8136-5F40-9ACF-9305C3CEF940}" type="sibTrans" cxnId="{5DBA358F-514C-FF4E-9255-E9D1FC6FACA4}">
      <dgm:prSet/>
      <dgm:spPr/>
      <dgm:t>
        <a:bodyPr/>
        <a:lstStyle/>
        <a:p>
          <a:endParaRPr lang="en-US"/>
        </a:p>
      </dgm:t>
    </dgm:pt>
    <dgm:pt modelId="{8DE8975D-8DB2-1840-8C96-9BD40313780C}">
      <dgm:prSet/>
      <dgm:spPr/>
      <dgm:t>
        <a:bodyPr/>
        <a:lstStyle/>
        <a:p>
          <a:r>
            <a:rPr lang="en-US" dirty="0"/>
            <a:t>Some lectures will be online only</a:t>
          </a:r>
        </a:p>
      </dgm:t>
    </dgm:pt>
    <dgm:pt modelId="{A15BF20B-6B9F-2841-96D8-8CC2EDB3EABB}" type="parTrans" cxnId="{8486B8B9-26F7-6645-87E8-2E1B639BA5C2}">
      <dgm:prSet/>
      <dgm:spPr/>
      <dgm:t>
        <a:bodyPr/>
        <a:lstStyle/>
        <a:p>
          <a:endParaRPr lang="en-US"/>
        </a:p>
      </dgm:t>
    </dgm:pt>
    <dgm:pt modelId="{1B9A1060-F49D-ED40-B122-DD49FC1E6079}" type="sibTrans" cxnId="{8486B8B9-26F7-6645-87E8-2E1B639BA5C2}">
      <dgm:prSet/>
      <dgm:spPr/>
      <dgm:t>
        <a:bodyPr/>
        <a:lstStyle/>
        <a:p>
          <a:endParaRPr lang="en-US"/>
        </a:p>
      </dgm:t>
    </dgm:pt>
    <dgm:pt modelId="{B0ED3C64-82C3-1147-B12B-B7733D4B8434}">
      <dgm:prSet/>
      <dgm:spPr/>
      <dgm:t>
        <a:bodyPr/>
        <a:lstStyle/>
        <a:p>
          <a:r>
            <a:rPr lang="en-US" dirty="0"/>
            <a:t>Open Sundays @ midnight</a:t>
          </a:r>
        </a:p>
      </dgm:t>
    </dgm:pt>
    <dgm:pt modelId="{0ABA96B6-DF76-A046-A863-45C9319EB670}" type="parTrans" cxnId="{8312FD6D-D8C4-7846-AF35-97B94FC5EE83}">
      <dgm:prSet/>
      <dgm:spPr/>
      <dgm:t>
        <a:bodyPr/>
        <a:lstStyle/>
        <a:p>
          <a:endParaRPr lang="en-US"/>
        </a:p>
      </dgm:t>
    </dgm:pt>
    <dgm:pt modelId="{710E9600-24E8-7745-949E-CD224D540CCB}" type="sibTrans" cxnId="{8312FD6D-D8C4-7846-AF35-97B94FC5EE83}">
      <dgm:prSet/>
      <dgm:spPr/>
      <dgm:t>
        <a:bodyPr/>
        <a:lstStyle/>
        <a:p>
          <a:endParaRPr lang="en-US"/>
        </a:p>
      </dgm:t>
    </dgm:pt>
    <dgm:pt modelId="{7F635486-A237-B44D-A109-09800C345B75}">
      <dgm:prSet/>
      <dgm:spPr/>
      <dgm:t>
        <a:bodyPr/>
        <a:lstStyle/>
        <a:p>
          <a:r>
            <a:rPr lang="en-US" dirty="0"/>
            <a:t>Open Thursdays @ 5pm</a:t>
          </a:r>
        </a:p>
      </dgm:t>
    </dgm:pt>
    <dgm:pt modelId="{159234C4-0686-944F-ACB8-A0E9CADC0E97}" type="parTrans" cxnId="{BC9E0E83-9B03-1D42-8F72-4C9B8977F99C}">
      <dgm:prSet/>
      <dgm:spPr/>
      <dgm:t>
        <a:bodyPr/>
        <a:lstStyle/>
        <a:p>
          <a:endParaRPr lang="en-US"/>
        </a:p>
      </dgm:t>
    </dgm:pt>
    <dgm:pt modelId="{9B611FE5-8A91-7945-8E6F-DB265925C0F5}" type="sibTrans" cxnId="{BC9E0E83-9B03-1D42-8F72-4C9B8977F99C}">
      <dgm:prSet/>
      <dgm:spPr/>
      <dgm:t>
        <a:bodyPr/>
        <a:lstStyle/>
        <a:p>
          <a:endParaRPr lang="en-US"/>
        </a:p>
      </dgm:t>
    </dgm:pt>
    <dgm:pt modelId="{B0A3DEFE-A39C-024D-BBFA-AC080175AD5E}">
      <dgm:prSet/>
      <dgm:spPr/>
      <dgm:t>
        <a:bodyPr/>
        <a:lstStyle/>
        <a:p>
          <a:r>
            <a:rPr lang="en-US" dirty="0"/>
            <a:t>Office Hours</a:t>
          </a:r>
        </a:p>
        <a:p>
          <a:r>
            <a:rPr lang="en-US" dirty="0"/>
            <a:t> (by appointment)</a:t>
          </a:r>
        </a:p>
      </dgm:t>
    </dgm:pt>
    <dgm:pt modelId="{9CAB6E19-7AFF-8A43-B6AA-3077EBE7096E}" type="parTrans" cxnId="{69FA7ABC-412D-E542-AC8B-1C8DCC71B9A0}">
      <dgm:prSet/>
      <dgm:spPr/>
      <dgm:t>
        <a:bodyPr/>
        <a:lstStyle/>
        <a:p>
          <a:endParaRPr lang="en-US"/>
        </a:p>
      </dgm:t>
    </dgm:pt>
    <dgm:pt modelId="{6DCA067C-07BE-C241-AA88-1FA09CE0C409}" type="sibTrans" cxnId="{69FA7ABC-412D-E542-AC8B-1C8DCC71B9A0}">
      <dgm:prSet/>
      <dgm:spPr/>
      <dgm:t>
        <a:bodyPr/>
        <a:lstStyle/>
        <a:p>
          <a:endParaRPr lang="en-US"/>
        </a:p>
      </dgm:t>
    </dgm:pt>
    <dgm:pt modelId="{2164F67B-ABEC-F94B-96F3-61E39A6A014D}">
      <dgm:prSet/>
      <dgm:spPr/>
      <dgm:t>
        <a:bodyPr/>
        <a:lstStyle/>
        <a:p>
          <a:r>
            <a:rPr lang="en-US" dirty="0"/>
            <a:t>Professor Z:</a:t>
          </a:r>
        </a:p>
      </dgm:t>
    </dgm:pt>
    <dgm:pt modelId="{DFC9BC3D-2420-7B49-B023-4CF5D7D14FEE}" type="parTrans" cxnId="{62193C9E-CA21-A24E-96C8-AB2C36890736}">
      <dgm:prSet/>
      <dgm:spPr/>
      <dgm:t>
        <a:bodyPr/>
        <a:lstStyle/>
        <a:p>
          <a:endParaRPr lang="en-US"/>
        </a:p>
      </dgm:t>
    </dgm:pt>
    <dgm:pt modelId="{80D5CB38-ED54-E240-BEAD-1B2167700F03}" type="sibTrans" cxnId="{62193C9E-CA21-A24E-96C8-AB2C36890736}">
      <dgm:prSet/>
      <dgm:spPr/>
      <dgm:t>
        <a:bodyPr/>
        <a:lstStyle/>
        <a:p>
          <a:endParaRPr lang="en-US"/>
        </a:p>
      </dgm:t>
    </dgm:pt>
    <dgm:pt modelId="{1F365694-DD51-A342-A45F-4644B1D24AF3}">
      <dgm:prSet/>
      <dgm:spPr/>
      <dgm:t>
        <a:bodyPr/>
        <a:lstStyle/>
        <a:p>
          <a:r>
            <a:rPr lang="en-US" dirty="0"/>
            <a:t>Vetri:</a:t>
          </a:r>
        </a:p>
      </dgm:t>
    </dgm:pt>
    <dgm:pt modelId="{F768B293-CC45-D844-AB04-D6522160E7A0}" type="parTrans" cxnId="{5072E86D-9C40-0741-951C-DD3DF1AF3EBF}">
      <dgm:prSet/>
      <dgm:spPr/>
      <dgm:t>
        <a:bodyPr/>
        <a:lstStyle/>
        <a:p>
          <a:endParaRPr lang="en-US"/>
        </a:p>
      </dgm:t>
    </dgm:pt>
    <dgm:pt modelId="{02FC389A-4A2F-5749-B41F-B2863ACF7CBB}" type="sibTrans" cxnId="{5072E86D-9C40-0741-951C-DD3DF1AF3EBF}">
      <dgm:prSet/>
      <dgm:spPr/>
      <dgm:t>
        <a:bodyPr/>
        <a:lstStyle/>
        <a:p>
          <a:endParaRPr lang="en-US"/>
        </a:p>
      </dgm:t>
    </dgm:pt>
    <dgm:pt modelId="{50F1705C-B7FB-1041-BB8E-4D54F0CAAA5F}">
      <dgm:prSet/>
      <dgm:spPr/>
      <dgm:t>
        <a:bodyPr/>
        <a:lstStyle/>
        <a:p>
          <a:r>
            <a:rPr lang="en-US" dirty="0"/>
            <a:t>Fri @ 11am</a:t>
          </a:r>
        </a:p>
      </dgm:t>
    </dgm:pt>
    <dgm:pt modelId="{639F3CD0-82B6-B740-91F6-706AD5181B7F}" type="parTrans" cxnId="{59D69589-5F7F-C047-B6BA-68877EE80A87}">
      <dgm:prSet/>
      <dgm:spPr/>
      <dgm:t>
        <a:bodyPr/>
        <a:lstStyle/>
        <a:p>
          <a:endParaRPr lang="en-US"/>
        </a:p>
      </dgm:t>
    </dgm:pt>
    <dgm:pt modelId="{B08894EE-3DD7-604E-99D6-71B63B7824EE}" type="sibTrans" cxnId="{59D69589-5F7F-C047-B6BA-68877EE80A87}">
      <dgm:prSet/>
      <dgm:spPr/>
      <dgm:t>
        <a:bodyPr/>
        <a:lstStyle/>
        <a:p>
          <a:endParaRPr lang="en-US"/>
        </a:p>
      </dgm:t>
    </dgm:pt>
    <dgm:pt modelId="{D5C50929-FD29-394F-B6F5-52DAF2EF6344}">
      <dgm:prSet/>
      <dgm:spPr/>
      <dgm:t>
        <a:bodyPr/>
        <a:lstStyle/>
        <a:p>
          <a:r>
            <a:rPr lang="en-US" dirty="0"/>
            <a:t>September 14</a:t>
          </a:r>
        </a:p>
      </dgm:t>
    </dgm:pt>
    <dgm:pt modelId="{AC29676C-C6A3-3749-87C5-DAE1FAC48841}" type="parTrans" cxnId="{4AEF45DF-5C0B-1947-B8E9-27F2B8B3F6F9}">
      <dgm:prSet/>
      <dgm:spPr/>
      <dgm:t>
        <a:bodyPr/>
        <a:lstStyle/>
        <a:p>
          <a:endParaRPr lang="en-US"/>
        </a:p>
      </dgm:t>
    </dgm:pt>
    <dgm:pt modelId="{11DC04BF-3D3D-A64F-A73D-8EDE56272C9D}" type="sibTrans" cxnId="{4AEF45DF-5C0B-1947-B8E9-27F2B8B3F6F9}">
      <dgm:prSet/>
      <dgm:spPr/>
      <dgm:t>
        <a:bodyPr/>
        <a:lstStyle/>
        <a:p>
          <a:endParaRPr lang="en-US"/>
        </a:p>
      </dgm:t>
    </dgm:pt>
    <dgm:pt modelId="{BD53543A-1F47-AE45-B814-0D2DF6142067}">
      <dgm:prSet/>
      <dgm:spPr/>
      <dgm:t>
        <a:bodyPr/>
        <a:lstStyle/>
        <a:p>
          <a:r>
            <a:rPr lang="en-US" dirty="0"/>
            <a:t>Wed @ 3pm</a:t>
          </a:r>
        </a:p>
      </dgm:t>
    </dgm:pt>
    <dgm:pt modelId="{901CE8A5-BC6C-E140-BDD1-E94F2B4FBED0}" type="parTrans" cxnId="{7B7EA071-FED4-004A-8C75-B2FB9BE5B702}">
      <dgm:prSet/>
      <dgm:spPr/>
      <dgm:t>
        <a:bodyPr/>
        <a:lstStyle/>
        <a:p>
          <a:endParaRPr lang="en-US"/>
        </a:p>
      </dgm:t>
    </dgm:pt>
    <dgm:pt modelId="{0E54DA90-35F5-6847-9AAD-D8C130D44513}" type="sibTrans" cxnId="{7B7EA071-FED4-004A-8C75-B2FB9BE5B702}">
      <dgm:prSet/>
      <dgm:spPr/>
      <dgm:t>
        <a:bodyPr/>
        <a:lstStyle/>
        <a:p>
          <a:endParaRPr lang="en-US"/>
        </a:p>
      </dgm:t>
    </dgm:pt>
    <dgm:pt modelId="{95151072-802B-9348-8769-D59E5DB5E51A}" type="pres">
      <dgm:prSet presAssocID="{2D44CDA4-B89A-574E-837A-6B3D0963EFC1}" presName="Name0" presStyleCnt="0">
        <dgm:presLayoutVars>
          <dgm:dir/>
          <dgm:animLvl val="lvl"/>
          <dgm:resizeHandles val="exact"/>
        </dgm:presLayoutVars>
      </dgm:prSet>
      <dgm:spPr/>
    </dgm:pt>
    <dgm:pt modelId="{D89752A0-D176-B44F-B22D-7F43C4E7567B}" type="pres">
      <dgm:prSet presAssocID="{B0A3DEFE-A39C-024D-BBFA-AC080175AD5E}" presName="composite" presStyleCnt="0"/>
      <dgm:spPr/>
    </dgm:pt>
    <dgm:pt modelId="{03735911-AE96-F648-AFF5-67E04EBA8716}" type="pres">
      <dgm:prSet presAssocID="{B0A3DEFE-A39C-024D-BBFA-AC080175AD5E}" presName="parTx" presStyleLbl="alignNode1" presStyleIdx="0" presStyleCnt="4">
        <dgm:presLayoutVars>
          <dgm:chMax val="0"/>
          <dgm:chPref val="0"/>
          <dgm:bulletEnabled val="1"/>
        </dgm:presLayoutVars>
      </dgm:prSet>
      <dgm:spPr/>
    </dgm:pt>
    <dgm:pt modelId="{B97AF8B7-E5EE-8141-B7FE-5F7E44B6FA3A}" type="pres">
      <dgm:prSet presAssocID="{B0A3DEFE-A39C-024D-BBFA-AC080175AD5E}" presName="desTx" presStyleLbl="alignAccFollowNode1" presStyleIdx="0" presStyleCnt="4">
        <dgm:presLayoutVars>
          <dgm:bulletEnabled val="1"/>
        </dgm:presLayoutVars>
      </dgm:prSet>
      <dgm:spPr/>
    </dgm:pt>
    <dgm:pt modelId="{AE917C30-27F6-1946-BB85-D1C24905B2D7}" type="pres">
      <dgm:prSet presAssocID="{6DCA067C-07BE-C241-AA88-1FA09CE0C409}" presName="space" presStyleCnt="0"/>
      <dgm:spPr/>
    </dgm:pt>
    <dgm:pt modelId="{1489BDD7-2E28-8D4C-BB62-68F3B497A52B}" type="pres">
      <dgm:prSet presAssocID="{EC8A0776-DEB8-E644-8664-9EF104CA18E0}" presName="composite" presStyleCnt="0"/>
      <dgm:spPr/>
    </dgm:pt>
    <dgm:pt modelId="{162BC451-969E-8D4E-A4BE-0112DAE56994}" type="pres">
      <dgm:prSet presAssocID="{EC8A0776-DEB8-E644-8664-9EF104CA18E0}" presName="parTx" presStyleLbl="alignNode1" presStyleIdx="1" presStyleCnt="4">
        <dgm:presLayoutVars>
          <dgm:chMax val="0"/>
          <dgm:chPref val="0"/>
          <dgm:bulletEnabled val="1"/>
        </dgm:presLayoutVars>
      </dgm:prSet>
      <dgm:spPr/>
    </dgm:pt>
    <dgm:pt modelId="{8D1C145F-7F0D-224F-A1E4-D9A71080E755}" type="pres">
      <dgm:prSet presAssocID="{EC8A0776-DEB8-E644-8664-9EF104CA18E0}" presName="desTx" presStyleLbl="alignAccFollowNode1" presStyleIdx="1" presStyleCnt="4">
        <dgm:presLayoutVars>
          <dgm:bulletEnabled val="1"/>
        </dgm:presLayoutVars>
      </dgm:prSet>
      <dgm:spPr/>
    </dgm:pt>
    <dgm:pt modelId="{F3766FE6-BBE9-7040-A1E1-F33204A0DDF3}" type="pres">
      <dgm:prSet presAssocID="{B9C4ECC4-ED2D-C749-B28C-39F0A9D68D98}" presName="space" presStyleCnt="0"/>
      <dgm:spPr/>
    </dgm:pt>
    <dgm:pt modelId="{4DDB2A5F-46F5-F744-A074-87E2D4F32A8A}" type="pres">
      <dgm:prSet presAssocID="{7062A124-401D-0949-838C-2B4FBE471D70}" presName="composite" presStyleCnt="0"/>
      <dgm:spPr/>
    </dgm:pt>
    <dgm:pt modelId="{B5A2CB0F-2350-3E46-BB99-75808DC88F67}" type="pres">
      <dgm:prSet presAssocID="{7062A124-401D-0949-838C-2B4FBE471D70}" presName="parTx" presStyleLbl="alignNode1" presStyleIdx="2" presStyleCnt="4">
        <dgm:presLayoutVars>
          <dgm:chMax val="0"/>
          <dgm:chPref val="0"/>
          <dgm:bulletEnabled val="1"/>
        </dgm:presLayoutVars>
      </dgm:prSet>
      <dgm:spPr/>
    </dgm:pt>
    <dgm:pt modelId="{646FA911-20A2-A54E-A477-37B1EEEAA03D}" type="pres">
      <dgm:prSet presAssocID="{7062A124-401D-0949-838C-2B4FBE471D70}" presName="desTx" presStyleLbl="alignAccFollowNode1" presStyleIdx="2" presStyleCnt="4">
        <dgm:presLayoutVars>
          <dgm:bulletEnabled val="1"/>
        </dgm:presLayoutVars>
      </dgm:prSet>
      <dgm:spPr/>
    </dgm:pt>
    <dgm:pt modelId="{F66669AC-D527-FA4C-9320-1F99F25E17D9}" type="pres">
      <dgm:prSet presAssocID="{E318E426-5136-4145-95E5-003403A17583}" presName="space" presStyleCnt="0"/>
      <dgm:spPr/>
    </dgm:pt>
    <dgm:pt modelId="{F9DEFC5F-8B91-BD48-B48F-4813D39D8FCB}" type="pres">
      <dgm:prSet presAssocID="{888CBA9D-0386-614B-BB95-F48ED287345C}" presName="composite" presStyleCnt="0"/>
      <dgm:spPr/>
    </dgm:pt>
    <dgm:pt modelId="{07F4CA6F-AD11-9541-BE41-57D79D9E7F11}" type="pres">
      <dgm:prSet presAssocID="{888CBA9D-0386-614B-BB95-F48ED287345C}" presName="parTx" presStyleLbl="alignNode1" presStyleIdx="3" presStyleCnt="4">
        <dgm:presLayoutVars>
          <dgm:chMax val="0"/>
          <dgm:chPref val="0"/>
          <dgm:bulletEnabled val="1"/>
        </dgm:presLayoutVars>
      </dgm:prSet>
      <dgm:spPr/>
    </dgm:pt>
    <dgm:pt modelId="{871D4DCA-7BA1-7D4C-BFD8-218B4EC5F788}" type="pres">
      <dgm:prSet presAssocID="{888CBA9D-0386-614B-BB95-F48ED287345C}" presName="desTx" presStyleLbl="alignAccFollowNode1" presStyleIdx="3" presStyleCnt="4">
        <dgm:presLayoutVars>
          <dgm:bulletEnabled val="1"/>
        </dgm:presLayoutVars>
      </dgm:prSet>
      <dgm:spPr/>
    </dgm:pt>
  </dgm:ptLst>
  <dgm:cxnLst>
    <dgm:cxn modelId="{84CB6E0E-D37B-3B4E-9D69-0F010CD24945}" type="presOf" srcId="{7062A124-401D-0949-838C-2B4FBE471D70}" destId="{B5A2CB0F-2350-3E46-BB99-75808DC88F67}" srcOrd="0" destOrd="0" presId="urn:microsoft.com/office/officeart/2005/8/layout/hList1"/>
    <dgm:cxn modelId="{283AC617-F424-D946-BDCF-4CF11768709A}" type="presOf" srcId="{0F768BC4-EE06-0249-A6A5-143E187FA5F6}" destId="{646FA911-20A2-A54E-A477-37B1EEEAA03D}" srcOrd="0" destOrd="1" presId="urn:microsoft.com/office/officeart/2005/8/layout/hList1"/>
    <dgm:cxn modelId="{F5364719-8B03-5B4D-8A1A-773D7832B0B4}" type="presOf" srcId="{BD53543A-1F47-AE45-B814-0D2DF6142067}" destId="{B97AF8B7-E5EE-8141-B7FE-5F7E44B6FA3A}" srcOrd="0" destOrd="1" presId="urn:microsoft.com/office/officeart/2005/8/layout/hList1"/>
    <dgm:cxn modelId="{34035722-1A85-B94B-8205-9061DA080A42}" type="presOf" srcId="{AE5A2541-F975-FB4E-8399-B4AD4A23E8B2}" destId="{871D4DCA-7BA1-7D4C-BFD8-218B4EC5F788}" srcOrd="0" destOrd="0" presId="urn:microsoft.com/office/officeart/2005/8/layout/hList1"/>
    <dgm:cxn modelId="{1452E327-66B0-2C4E-BAB6-0D364200DA68}" type="presOf" srcId="{EC8A0776-DEB8-E644-8664-9EF104CA18E0}" destId="{162BC451-969E-8D4E-A4BE-0112DAE56994}" srcOrd="0" destOrd="0" presId="urn:microsoft.com/office/officeart/2005/8/layout/hList1"/>
    <dgm:cxn modelId="{E16C3328-C307-024A-AFCD-839A9856F278}" type="presOf" srcId="{888CBA9D-0386-614B-BB95-F48ED287345C}" destId="{07F4CA6F-AD11-9541-BE41-57D79D9E7F11}" srcOrd="0" destOrd="0" presId="urn:microsoft.com/office/officeart/2005/8/layout/hList1"/>
    <dgm:cxn modelId="{EA087829-9700-694D-9A27-D89FC6E9AB7E}" srcId="{EC8A0776-DEB8-E644-8664-9EF104CA18E0}" destId="{BDF152E7-75D9-5C45-B2EC-B260277A471F}" srcOrd="1" destOrd="0" parTransId="{6C68ADFB-57D9-1B43-9875-7594597CEAD6}" sibTransId="{2D67ACBE-1E5C-0A42-8315-5B6C185D501F}"/>
    <dgm:cxn modelId="{D27BD733-C14A-EB4A-A03F-5AB37A95706F}" type="presOf" srcId="{8DE8975D-8DB2-1840-8C96-9BD40313780C}" destId="{871D4DCA-7BA1-7D4C-BFD8-218B4EC5F788}" srcOrd="0" destOrd="1" presId="urn:microsoft.com/office/officeart/2005/8/layout/hList1"/>
    <dgm:cxn modelId="{4B2E6B56-179A-AC45-8E34-D4C220AB0CED}" srcId="{2D44CDA4-B89A-574E-837A-6B3D0963EFC1}" destId="{EC8A0776-DEB8-E644-8664-9EF104CA18E0}" srcOrd="1" destOrd="0" parTransId="{9F1C8610-555E-1949-8EDC-C8EA7043CDE3}" sibTransId="{B9C4ECC4-ED2D-C749-B28C-39F0A9D68D98}"/>
    <dgm:cxn modelId="{6CA27B57-3DD3-D842-B1AC-471CD77045F2}" type="presOf" srcId="{D5C50929-FD29-394F-B6F5-52DAF2EF6344}" destId="{B97AF8B7-E5EE-8141-B7FE-5F7E44B6FA3A}" srcOrd="0" destOrd="4" presId="urn:microsoft.com/office/officeart/2005/8/layout/hList1"/>
    <dgm:cxn modelId="{A7BEEA5C-D2D4-4140-9AAA-77730C3B2176}" type="presOf" srcId="{B0A3DEFE-A39C-024D-BBFA-AC080175AD5E}" destId="{03735911-AE96-F648-AFF5-67E04EBA8716}" srcOrd="0" destOrd="0" presId="urn:microsoft.com/office/officeart/2005/8/layout/hList1"/>
    <dgm:cxn modelId="{C23E505D-C668-7A4D-953F-B9E5A40CB3B6}" type="presOf" srcId="{2D44CDA4-B89A-574E-837A-6B3D0963EFC1}" destId="{95151072-802B-9348-8769-D59E5DB5E51A}" srcOrd="0" destOrd="0" presId="urn:microsoft.com/office/officeart/2005/8/layout/hList1"/>
    <dgm:cxn modelId="{C8FCAF5F-97FD-3F4E-9D23-B09A98B96DB9}" type="presOf" srcId="{7F635486-A237-B44D-A109-09800C345B75}" destId="{646FA911-20A2-A54E-A477-37B1EEEAA03D}" srcOrd="0" destOrd="0" presId="urn:microsoft.com/office/officeart/2005/8/layout/hList1"/>
    <dgm:cxn modelId="{5072E86D-9C40-0741-951C-DD3DF1AF3EBF}" srcId="{B0A3DEFE-A39C-024D-BBFA-AC080175AD5E}" destId="{1F365694-DD51-A342-A45F-4644B1D24AF3}" srcOrd="1" destOrd="0" parTransId="{F768B293-CC45-D844-AB04-D6522160E7A0}" sibTransId="{02FC389A-4A2F-5749-B41F-B2863ACF7CBB}"/>
    <dgm:cxn modelId="{8312FD6D-D8C4-7846-AF35-97B94FC5EE83}" srcId="{EC8A0776-DEB8-E644-8664-9EF104CA18E0}" destId="{B0ED3C64-82C3-1147-B12B-B7733D4B8434}" srcOrd="0" destOrd="0" parTransId="{0ABA96B6-DF76-A046-A863-45C9319EB670}" sibTransId="{710E9600-24E8-7745-949E-CD224D540CCB}"/>
    <dgm:cxn modelId="{7B7EA071-FED4-004A-8C75-B2FB9BE5B702}" srcId="{2164F67B-ABEC-F94B-96F3-61E39A6A014D}" destId="{BD53543A-1F47-AE45-B814-0D2DF6142067}" srcOrd="0" destOrd="0" parTransId="{901CE8A5-BC6C-E140-BDD1-E94F2B4FBED0}" sibTransId="{0E54DA90-35F5-6847-9AAD-D8C130D44513}"/>
    <dgm:cxn modelId="{BC9E0E83-9B03-1D42-8F72-4C9B8977F99C}" srcId="{7062A124-401D-0949-838C-2B4FBE471D70}" destId="{7F635486-A237-B44D-A109-09800C345B75}" srcOrd="0" destOrd="0" parTransId="{159234C4-0686-944F-ACB8-A0E9CADC0E97}" sibTransId="{9B611FE5-8A91-7945-8E6F-DB265925C0F5}"/>
    <dgm:cxn modelId="{59D69589-5F7F-C047-B6BA-68877EE80A87}" srcId="{1F365694-DD51-A342-A45F-4644B1D24AF3}" destId="{50F1705C-B7FB-1041-BB8E-4D54F0CAAA5F}" srcOrd="0" destOrd="0" parTransId="{639F3CD0-82B6-B740-91F6-706AD5181B7F}" sibTransId="{B08894EE-3DD7-604E-99D6-71B63B7824EE}"/>
    <dgm:cxn modelId="{5667A78C-1392-E847-B46C-088CF8A53449}" srcId="{2D44CDA4-B89A-574E-837A-6B3D0963EFC1}" destId="{7062A124-401D-0949-838C-2B4FBE471D70}" srcOrd="2" destOrd="0" parTransId="{3CD638C1-A036-EE42-8203-31733E328199}" sibTransId="{E318E426-5136-4145-95E5-003403A17583}"/>
    <dgm:cxn modelId="{5DBA358F-514C-FF4E-9255-E9D1FC6FACA4}" srcId="{888CBA9D-0386-614B-BB95-F48ED287345C}" destId="{AE5A2541-F975-FB4E-8399-B4AD4A23E8B2}" srcOrd="0" destOrd="0" parTransId="{190E452B-DDF3-364E-B74A-C32CE4EA7EC6}" sibTransId="{20469946-8136-5F40-9ACF-9305C3CEF940}"/>
    <dgm:cxn modelId="{6FCE469D-F4DA-704D-AE2A-8D9C15DDC139}" type="presOf" srcId="{1F365694-DD51-A342-A45F-4644B1D24AF3}" destId="{B97AF8B7-E5EE-8141-B7FE-5F7E44B6FA3A}" srcOrd="0" destOrd="2" presId="urn:microsoft.com/office/officeart/2005/8/layout/hList1"/>
    <dgm:cxn modelId="{62193C9E-CA21-A24E-96C8-AB2C36890736}" srcId="{B0A3DEFE-A39C-024D-BBFA-AC080175AD5E}" destId="{2164F67B-ABEC-F94B-96F3-61E39A6A014D}" srcOrd="0" destOrd="0" parTransId="{DFC9BC3D-2420-7B49-B023-4CF5D7D14FEE}" sibTransId="{80D5CB38-ED54-E240-BEAD-1B2167700F03}"/>
    <dgm:cxn modelId="{AE0559A1-DD33-A047-BC8B-0F8DE59AB3EC}" type="presOf" srcId="{50F1705C-B7FB-1041-BB8E-4D54F0CAAA5F}" destId="{B97AF8B7-E5EE-8141-B7FE-5F7E44B6FA3A}" srcOrd="0" destOrd="3" presId="urn:microsoft.com/office/officeart/2005/8/layout/hList1"/>
    <dgm:cxn modelId="{8486B8B9-26F7-6645-87E8-2E1B639BA5C2}" srcId="{888CBA9D-0386-614B-BB95-F48ED287345C}" destId="{8DE8975D-8DB2-1840-8C96-9BD40313780C}" srcOrd="1" destOrd="0" parTransId="{A15BF20B-6B9F-2841-96D8-8CC2EDB3EABB}" sibTransId="{1B9A1060-F49D-ED40-B122-DD49FC1E6079}"/>
    <dgm:cxn modelId="{69FA7ABC-412D-E542-AC8B-1C8DCC71B9A0}" srcId="{2D44CDA4-B89A-574E-837A-6B3D0963EFC1}" destId="{B0A3DEFE-A39C-024D-BBFA-AC080175AD5E}" srcOrd="0" destOrd="0" parTransId="{9CAB6E19-7AFF-8A43-B6AA-3077EBE7096E}" sibTransId="{6DCA067C-07BE-C241-AA88-1FA09CE0C409}"/>
    <dgm:cxn modelId="{C2F767C3-A563-AF48-8FFB-9BF5C9215BB6}" srcId="{7062A124-401D-0949-838C-2B4FBE471D70}" destId="{0F768BC4-EE06-0249-A6A5-143E187FA5F6}" srcOrd="1" destOrd="0" parTransId="{84E1AA82-4829-2A4B-B12F-5FC1AA11A73F}" sibTransId="{920182BF-123C-B345-91CF-8B9DD400ACD2}"/>
    <dgm:cxn modelId="{4AEF45DF-5C0B-1947-B8E9-27F2B8B3F6F9}" srcId="{1F365694-DD51-A342-A45F-4644B1D24AF3}" destId="{D5C50929-FD29-394F-B6F5-52DAF2EF6344}" srcOrd="1" destOrd="0" parTransId="{AC29676C-C6A3-3749-87C5-DAE1FAC48841}" sibTransId="{11DC04BF-3D3D-A64F-A73D-8EDE56272C9D}"/>
    <dgm:cxn modelId="{4D2216E4-E4FE-F640-80AE-DB3BE07BFF06}" type="presOf" srcId="{2164F67B-ABEC-F94B-96F3-61E39A6A014D}" destId="{B97AF8B7-E5EE-8141-B7FE-5F7E44B6FA3A}" srcOrd="0" destOrd="0" presId="urn:microsoft.com/office/officeart/2005/8/layout/hList1"/>
    <dgm:cxn modelId="{BECC6AE7-E102-C942-804D-1C6D3175E7FA}" type="presOf" srcId="{B0ED3C64-82C3-1147-B12B-B7733D4B8434}" destId="{8D1C145F-7F0D-224F-A1E4-D9A71080E755}" srcOrd="0" destOrd="0" presId="urn:microsoft.com/office/officeart/2005/8/layout/hList1"/>
    <dgm:cxn modelId="{9720A3E8-2410-9A4B-A45B-3F3A2BF3C4E9}" srcId="{2D44CDA4-B89A-574E-837A-6B3D0963EFC1}" destId="{888CBA9D-0386-614B-BB95-F48ED287345C}" srcOrd="3" destOrd="0" parTransId="{32BE1098-417B-7A4D-A766-E630785A6BCC}" sibTransId="{EAF9CBEA-DDBF-574A-92FB-B1DD8600D50C}"/>
    <dgm:cxn modelId="{1AD969EF-BDCF-3147-8F0C-B0002786029F}" type="presOf" srcId="{BDF152E7-75D9-5C45-B2EC-B260277A471F}" destId="{8D1C145F-7F0D-224F-A1E4-D9A71080E755}" srcOrd="0" destOrd="1" presId="urn:microsoft.com/office/officeart/2005/8/layout/hList1"/>
    <dgm:cxn modelId="{B4CC1C4D-7438-304B-81E4-180B0594A9EB}" type="presParOf" srcId="{95151072-802B-9348-8769-D59E5DB5E51A}" destId="{D89752A0-D176-B44F-B22D-7F43C4E7567B}" srcOrd="0" destOrd="0" presId="urn:microsoft.com/office/officeart/2005/8/layout/hList1"/>
    <dgm:cxn modelId="{DADCDE0D-31D3-8440-8D1F-A51466804D5F}" type="presParOf" srcId="{D89752A0-D176-B44F-B22D-7F43C4E7567B}" destId="{03735911-AE96-F648-AFF5-67E04EBA8716}" srcOrd="0" destOrd="0" presId="urn:microsoft.com/office/officeart/2005/8/layout/hList1"/>
    <dgm:cxn modelId="{64E755AC-C189-2846-8B86-412390541427}" type="presParOf" srcId="{D89752A0-D176-B44F-B22D-7F43C4E7567B}" destId="{B97AF8B7-E5EE-8141-B7FE-5F7E44B6FA3A}" srcOrd="1" destOrd="0" presId="urn:microsoft.com/office/officeart/2005/8/layout/hList1"/>
    <dgm:cxn modelId="{2EBF1F12-05E4-D64A-802D-9DA3CABE9921}" type="presParOf" srcId="{95151072-802B-9348-8769-D59E5DB5E51A}" destId="{AE917C30-27F6-1946-BB85-D1C24905B2D7}" srcOrd="1" destOrd="0" presId="urn:microsoft.com/office/officeart/2005/8/layout/hList1"/>
    <dgm:cxn modelId="{F26FF349-6B0E-F145-B599-41708E768213}" type="presParOf" srcId="{95151072-802B-9348-8769-D59E5DB5E51A}" destId="{1489BDD7-2E28-8D4C-BB62-68F3B497A52B}" srcOrd="2" destOrd="0" presId="urn:microsoft.com/office/officeart/2005/8/layout/hList1"/>
    <dgm:cxn modelId="{E52C26FA-D602-1E42-8928-B07E1AFAD011}" type="presParOf" srcId="{1489BDD7-2E28-8D4C-BB62-68F3B497A52B}" destId="{162BC451-969E-8D4E-A4BE-0112DAE56994}" srcOrd="0" destOrd="0" presId="urn:microsoft.com/office/officeart/2005/8/layout/hList1"/>
    <dgm:cxn modelId="{146F7328-29D5-9341-87E7-6474EF25207C}" type="presParOf" srcId="{1489BDD7-2E28-8D4C-BB62-68F3B497A52B}" destId="{8D1C145F-7F0D-224F-A1E4-D9A71080E755}" srcOrd="1" destOrd="0" presId="urn:microsoft.com/office/officeart/2005/8/layout/hList1"/>
    <dgm:cxn modelId="{0E8660ED-6375-3746-94BC-7ADC56A17767}" type="presParOf" srcId="{95151072-802B-9348-8769-D59E5DB5E51A}" destId="{F3766FE6-BBE9-7040-A1E1-F33204A0DDF3}" srcOrd="3" destOrd="0" presId="urn:microsoft.com/office/officeart/2005/8/layout/hList1"/>
    <dgm:cxn modelId="{6FCDF317-71D2-D442-A5EA-DF464156A1FE}" type="presParOf" srcId="{95151072-802B-9348-8769-D59E5DB5E51A}" destId="{4DDB2A5F-46F5-F744-A074-87E2D4F32A8A}" srcOrd="4" destOrd="0" presId="urn:microsoft.com/office/officeart/2005/8/layout/hList1"/>
    <dgm:cxn modelId="{E4E2CC99-91A2-B04F-96CE-0A3245F8D368}" type="presParOf" srcId="{4DDB2A5F-46F5-F744-A074-87E2D4F32A8A}" destId="{B5A2CB0F-2350-3E46-BB99-75808DC88F67}" srcOrd="0" destOrd="0" presId="urn:microsoft.com/office/officeart/2005/8/layout/hList1"/>
    <dgm:cxn modelId="{490AAAD2-1979-0341-9F64-81B3967021A6}" type="presParOf" srcId="{4DDB2A5F-46F5-F744-A074-87E2D4F32A8A}" destId="{646FA911-20A2-A54E-A477-37B1EEEAA03D}" srcOrd="1" destOrd="0" presId="urn:microsoft.com/office/officeart/2005/8/layout/hList1"/>
    <dgm:cxn modelId="{B1C3784F-3241-2347-800C-27FD3EE8F07F}" type="presParOf" srcId="{95151072-802B-9348-8769-D59E5DB5E51A}" destId="{F66669AC-D527-FA4C-9320-1F99F25E17D9}" srcOrd="5" destOrd="0" presId="urn:microsoft.com/office/officeart/2005/8/layout/hList1"/>
    <dgm:cxn modelId="{5DB34B55-649A-AC43-B2F7-B476AF78A203}" type="presParOf" srcId="{95151072-802B-9348-8769-D59E5DB5E51A}" destId="{F9DEFC5F-8B91-BD48-B48F-4813D39D8FCB}" srcOrd="6" destOrd="0" presId="urn:microsoft.com/office/officeart/2005/8/layout/hList1"/>
    <dgm:cxn modelId="{64D28493-44E9-7A45-AF4C-2905B9D7ED6F}" type="presParOf" srcId="{F9DEFC5F-8B91-BD48-B48F-4813D39D8FCB}" destId="{07F4CA6F-AD11-9541-BE41-57D79D9E7F11}" srcOrd="0" destOrd="0" presId="urn:microsoft.com/office/officeart/2005/8/layout/hList1"/>
    <dgm:cxn modelId="{3472455F-44CD-5C47-A78D-277B6513ADE1}" type="presParOf" srcId="{F9DEFC5F-8B91-BD48-B48F-4813D39D8FCB}" destId="{871D4DCA-7BA1-7D4C-BFD8-218B4EC5F788}"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B3A95D2-6271-1D46-B883-160A1A715ADB}" type="doc">
      <dgm:prSet loTypeId="urn:microsoft.com/office/officeart/2008/layout/RadialCluster" loCatId="icon" qsTypeId="urn:microsoft.com/office/officeart/2005/8/quickstyle/simple1" qsCatId="simple" csTypeId="urn:microsoft.com/office/officeart/2005/8/colors/colorful2" csCatId="colorful" phldr="1"/>
      <dgm:spPr/>
      <dgm:t>
        <a:bodyPr/>
        <a:lstStyle/>
        <a:p>
          <a:endParaRPr lang="en-US"/>
        </a:p>
      </dgm:t>
    </dgm:pt>
    <dgm:pt modelId="{4BA785E4-6178-E043-A8AC-561864895FE5}">
      <dgm:prSet/>
      <dgm:spPr/>
      <dgm:t>
        <a:bodyPr/>
        <a:lstStyle/>
        <a:p>
          <a:r>
            <a:rPr lang="en-US" dirty="0"/>
            <a:t>Debugging</a:t>
          </a:r>
        </a:p>
      </dgm:t>
    </dgm:pt>
    <dgm:pt modelId="{BE45FF53-53AD-C94F-98C5-FBC7BFDCEDF5}" type="parTrans" cxnId="{C3E1BB90-7C5F-FA4A-9CDB-EB175E3AC7D0}">
      <dgm:prSet/>
      <dgm:spPr/>
      <dgm:t>
        <a:bodyPr/>
        <a:lstStyle/>
        <a:p>
          <a:endParaRPr lang="en-US"/>
        </a:p>
      </dgm:t>
    </dgm:pt>
    <dgm:pt modelId="{33B9BFFE-9D53-264E-AB9D-3C04EBF3D5E5}" type="sibTrans" cxnId="{C3E1BB90-7C5F-FA4A-9CDB-EB175E3AC7D0}">
      <dgm:prSet/>
      <dgm:spPr/>
      <dgm:t>
        <a:bodyPr/>
        <a:lstStyle/>
        <a:p>
          <a:endParaRPr lang="en-US"/>
        </a:p>
      </dgm:t>
    </dgm:pt>
    <dgm:pt modelId="{9D18487E-058D-3449-ABB6-7252DDB05FA1}">
      <dgm:prSet/>
      <dgm:spPr/>
      <dgm:t>
        <a:bodyPr/>
        <a:lstStyle/>
        <a:p>
          <a:r>
            <a:rPr lang="en-US" dirty="0"/>
            <a:t>Slack participation</a:t>
          </a:r>
        </a:p>
      </dgm:t>
    </dgm:pt>
    <dgm:pt modelId="{92C09ABD-3159-6C4B-AD2E-FD45BAC7994B}" type="parTrans" cxnId="{63207227-7F5D-C74B-803E-D58C132CCE65}">
      <dgm:prSet/>
      <dgm:spPr/>
      <dgm:t>
        <a:bodyPr/>
        <a:lstStyle/>
        <a:p>
          <a:endParaRPr lang="en-US"/>
        </a:p>
      </dgm:t>
    </dgm:pt>
    <dgm:pt modelId="{8885351D-446E-BA40-A37A-38084A86B613}" type="sibTrans" cxnId="{63207227-7F5D-C74B-803E-D58C132CCE65}">
      <dgm:prSet/>
      <dgm:spPr/>
      <dgm:t>
        <a:bodyPr/>
        <a:lstStyle/>
        <a:p>
          <a:endParaRPr lang="en-US"/>
        </a:p>
      </dgm:t>
    </dgm:pt>
    <dgm:pt modelId="{D59B0D8C-E5B4-2542-81FF-DB393BBDB7B7}">
      <dgm:prSet/>
      <dgm:spPr/>
      <dgm:t>
        <a:bodyPr/>
        <a:lstStyle/>
        <a:p>
          <a:r>
            <a:rPr lang="en-US" dirty="0"/>
            <a:t>Community involvement</a:t>
          </a:r>
        </a:p>
      </dgm:t>
    </dgm:pt>
    <dgm:pt modelId="{622E7A8A-5E8A-A541-8CBF-DCA5E208ADC3}" type="parTrans" cxnId="{27C6B35E-64C3-324C-9692-3F81412A4ACA}">
      <dgm:prSet/>
      <dgm:spPr/>
      <dgm:t>
        <a:bodyPr/>
        <a:lstStyle/>
        <a:p>
          <a:endParaRPr lang="en-US"/>
        </a:p>
      </dgm:t>
    </dgm:pt>
    <dgm:pt modelId="{624F0142-B321-E24D-9693-E26D3E6CCD85}" type="sibTrans" cxnId="{27C6B35E-64C3-324C-9692-3F81412A4ACA}">
      <dgm:prSet/>
      <dgm:spPr/>
      <dgm:t>
        <a:bodyPr/>
        <a:lstStyle/>
        <a:p>
          <a:endParaRPr lang="en-US"/>
        </a:p>
      </dgm:t>
    </dgm:pt>
    <dgm:pt modelId="{1BB1493A-FBEF-6040-8157-E34039D6FE7E}">
      <dgm:prSet/>
      <dgm:spPr/>
      <dgm:t>
        <a:bodyPr/>
        <a:lstStyle/>
        <a:p>
          <a:r>
            <a:rPr lang="en-US" dirty="0"/>
            <a:t>Course evaluations and surveys </a:t>
          </a:r>
        </a:p>
      </dgm:t>
    </dgm:pt>
    <dgm:pt modelId="{20824145-2DD2-F541-A77C-53EBBC6707E6}" type="parTrans" cxnId="{5E5C99E6-95CA-7D49-BDB3-CBE93B321731}">
      <dgm:prSet/>
      <dgm:spPr/>
      <dgm:t>
        <a:bodyPr/>
        <a:lstStyle/>
        <a:p>
          <a:endParaRPr lang="en-US"/>
        </a:p>
      </dgm:t>
    </dgm:pt>
    <dgm:pt modelId="{D74560F6-30B6-B64E-97A6-E8402BCBA361}" type="sibTrans" cxnId="{5E5C99E6-95CA-7D49-BDB3-CBE93B321731}">
      <dgm:prSet/>
      <dgm:spPr/>
      <dgm:t>
        <a:bodyPr/>
        <a:lstStyle/>
        <a:p>
          <a:endParaRPr lang="en-US"/>
        </a:p>
      </dgm:t>
    </dgm:pt>
    <dgm:pt modelId="{A51199EF-4E28-BB45-ACBD-2389F42FF6E2}">
      <dgm:prSet/>
      <dgm:spPr/>
      <dgm:t>
        <a:bodyPr/>
        <a:lstStyle/>
        <a:p>
          <a:r>
            <a:rPr lang="en-US" dirty="0"/>
            <a:t>Extra Credit</a:t>
          </a:r>
        </a:p>
      </dgm:t>
    </dgm:pt>
    <dgm:pt modelId="{76EF6AC3-739E-9546-B0C5-0A2031C3A3A8}" type="parTrans" cxnId="{63249F85-CAF6-694D-A1DD-A792ECB20E43}">
      <dgm:prSet/>
      <dgm:spPr/>
      <dgm:t>
        <a:bodyPr/>
        <a:lstStyle/>
        <a:p>
          <a:endParaRPr lang="en-US"/>
        </a:p>
      </dgm:t>
    </dgm:pt>
    <dgm:pt modelId="{6D16701B-38A5-D14D-AFAE-6E9DFA22A5B6}" type="sibTrans" cxnId="{63249F85-CAF6-694D-A1DD-A792ECB20E43}">
      <dgm:prSet/>
      <dgm:spPr/>
      <dgm:t>
        <a:bodyPr/>
        <a:lstStyle/>
        <a:p>
          <a:endParaRPr lang="en-US"/>
        </a:p>
      </dgm:t>
    </dgm:pt>
    <dgm:pt modelId="{5DBCC458-34EB-4B40-92D4-096F2B1E8BE4}" type="pres">
      <dgm:prSet presAssocID="{CB3A95D2-6271-1D46-B883-160A1A715ADB}" presName="Name0" presStyleCnt="0">
        <dgm:presLayoutVars>
          <dgm:chMax val="1"/>
          <dgm:chPref val="1"/>
          <dgm:dir/>
          <dgm:animOne val="branch"/>
          <dgm:animLvl val="lvl"/>
        </dgm:presLayoutVars>
      </dgm:prSet>
      <dgm:spPr/>
    </dgm:pt>
    <dgm:pt modelId="{9A9CA635-9DAF-9949-8183-4D7F67D8029C}" type="pres">
      <dgm:prSet presAssocID="{A51199EF-4E28-BB45-ACBD-2389F42FF6E2}" presName="singleCycle" presStyleCnt="0"/>
      <dgm:spPr/>
    </dgm:pt>
    <dgm:pt modelId="{D443D59F-9DBE-C848-AE2D-4556AC6BFE5A}" type="pres">
      <dgm:prSet presAssocID="{A51199EF-4E28-BB45-ACBD-2389F42FF6E2}" presName="singleCenter" presStyleLbl="node1" presStyleIdx="0" presStyleCnt="5">
        <dgm:presLayoutVars>
          <dgm:chMax val="7"/>
          <dgm:chPref val="7"/>
        </dgm:presLayoutVars>
      </dgm:prSet>
      <dgm:spPr/>
    </dgm:pt>
    <dgm:pt modelId="{94D64E69-FE7E-B041-A70C-CD0D8856DB79}" type="pres">
      <dgm:prSet presAssocID="{BE45FF53-53AD-C94F-98C5-FBC7BFDCEDF5}" presName="Name56" presStyleLbl="parChTrans1D2" presStyleIdx="0" presStyleCnt="4"/>
      <dgm:spPr/>
    </dgm:pt>
    <dgm:pt modelId="{04128DCE-4CFB-EC4B-B9C9-8C7A18B28BFA}" type="pres">
      <dgm:prSet presAssocID="{4BA785E4-6178-E043-A8AC-561864895FE5}" presName="text0" presStyleLbl="node1" presStyleIdx="1" presStyleCnt="5" custScaleX="226298">
        <dgm:presLayoutVars>
          <dgm:bulletEnabled val="1"/>
        </dgm:presLayoutVars>
      </dgm:prSet>
      <dgm:spPr/>
    </dgm:pt>
    <dgm:pt modelId="{6EC58953-FD5F-8C49-A55D-C423DE5E6301}" type="pres">
      <dgm:prSet presAssocID="{92C09ABD-3159-6C4B-AD2E-FD45BAC7994B}" presName="Name56" presStyleLbl="parChTrans1D2" presStyleIdx="1" presStyleCnt="4"/>
      <dgm:spPr/>
    </dgm:pt>
    <dgm:pt modelId="{154DDE68-4B28-A340-BF55-EEA76FD88050}" type="pres">
      <dgm:prSet presAssocID="{9D18487E-058D-3449-ABB6-7252DDB05FA1}" presName="text0" presStyleLbl="node1" presStyleIdx="2" presStyleCnt="5" custScaleX="169281">
        <dgm:presLayoutVars>
          <dgm:bulletEnabled val="1"/>
        </dgm:presLayoutVars>
      </dgm:prSet>
      <dgm:spPr/>
    </dgm:pt>
    <dgm:pt modelId="{03EFEDE2-307E-9948-800C-9D4845E26635}" type="pres">
      <dgm:prSet presAssocID="{622E7A8A-5E8A-A541-8CBF-DCA5E208ADC3}" presName="Name56" presStyleLbl="parChTrans1D2" presStyleIdx="2" presStyleCnt="4"/>
      <dgm:spPr/>
    </dgm:pt>
    <dgm:pt modelId="{223071A4-EE58-B44F-9E08-44301BF504B9}" type="pres">
      <dgm:prSet presAssocID="{D59B0D8C-E5B4-2542-81FF-DB393BBDB7B7}" presName="text0" presStyleLbl="node1" presStyleIdx="3" presStyleCnt="5" custScaleX="232147">
        <dgm:presLayoutVars>
          <dgm:bulletEnabled val="1"/>
        </dgm:presLayoutVars>
      </dgm:prSet>
      <dgm:spPr/>
    </dgm:pt>
    <dgm:pt modelId="{40559EC2-7E37-734D-B863-6595E8145D5D}" type="pres">
      <dgm:prSet presAssocID="{20824145-2DD2-F541-A77C-53EBBC6707E6}" presName="Name56" presStyleLbl="parChTrans1D2" presStyleIdx="3" presStyleCnt="4"/>
      <dgm:spPr/>
    </dgm:pt>
    <dgm:pt modelId="{A20D0608-30AB-604D-B1F5-BCB8C61048FD}" type="pres">
      <dgm:prSet presAssocID="{1BB1493A-FBEF-6040-8157-E34039D6FE7E}" presName="text0" presStyleLbl="node1" presStyleIdx="4" presStyleCnt="5" custScaleX="172352">
        <dgm:presLayoutVars>
          <dgm:bulletEnabled val="1"/>
        </dgm:presLayoutVars>
      </dgm:prSet>
      <dgm:spPr/>
    </dgm:pt>
  </dgm:ptLst>
  <dgm:cxnLst>
    <dgm:cxn modelId="{01DC3907-67D1-1B44-AA81-0D2F32460864}" type="presOf" srcId="{CB3A95D2-6271-1D46-B883-160A1A715ADB}" destId="{5DBCC458-34EB-4B40-92D4-096F2B1E8BE4}" srcOrd="0" destOrd="0" presId="urn:microsoft.com/office/officeart/2008/layout/RadialCluster"/>
    <dgm:cxn modelId="{3F451E1F-8E45-724E-B91B-52BE6F8993A8}" type="presOf" srcId="{1BB1493A-FBEF-6040-8157-E34039D6FE7E}" destId="{A20D0608-30AB-604D-B1F5-BCB8C61048FD}" srcOrd="0" destOrd="0" presId="urn:microsoft.com/office/officeart/2008/layout/RadialCluster"/>
    <dgm:cxn modelId="{24573C22-A0DF-9C40-8A8D-E0A76AE8B3B6}" type="presOf" srcId="{BE45FF53-53AD-C94F-98C5-FBC7BFDCEDF5}" destId="{94D64E69-FE7E-B041-A70C-CD0D8856DB79}" srcOrd="0" destOrd="0" presId="urn:microsoft.com/office/officeart/2008/layout/RadialCluster"/>
    <dgm:cxn modelId="{63207227-7F5D-C74B-803E-D58C132CCE65}" srcId="{A51199EF-4E28-BB45-ACBD-2389F42FF6E2}" destId="{9D18487E-058D-3449-ABB6-7252DDB05FA1}" srcOrd="1" destOrd="0" parTransId="{92C09ABD-3159-6C4B-AD2E-FD45BAC7994B}" sibTransId="{8885351D-446E-BA40-A37A-38084A86B613}"/>
    <dgm:cxn modelId="{27C6B35E-64C3-324C-9692-3F81412A4ACA}" srcId="{A51199EF-4E28-BB45-ACBD-2389F42FF6E2}" destId="{D59B0D8C-E5B4-2542-81FF-DB393BBDB7B7}" srcOrd="2" destOrd="0" parTransId="{622E7A8A-5E8A-A541-8CBF-DCA5E208ADC3}" sibTransId="{624F0142-B321-E24D-9693-E26D3E6CCD85}"/>
    <dgm:cxn modelId="{63249F85-CAF6-694D-A1DD-A792ECB20E43}" srcId="{CB3A95D2-6271-1D46-B883-160A1A715ADB}" destId="{A51199EF-4E28-BB45-ACBD-2389F42FF6E2}" srcOrd="0" destOrd="0" parTransId="{76EF6AC3-739E-9546-B0C5-0A2031C3A3A8}" sibTransId="{6D16701B-38A5-D14D-AFAE-6E9DFA22A5B6}"/>
    <dgm:cxn modelId="{7390D28D-24A3-E848-8E52-48C929D990AB}" type="presOf" srcId="{D59B0D8C-E5B4-2542-81FF-DB393BBDB7B7}" destId="{223071A4-EE58-B44F-9E08-44301BF504B9}" srcOrd="0" destOrd="0" presId="urn:microsoft.com/office/officeart/2008/layout/RadialCluster"/>
    <dgm:cxn modelId="{C3E1BB90-7C5F-FA4A-9CDB-EB175E3AC7D0}" srcId="{A51199EF-4E28-BB45-ACBD-2389F42FF6E2}" destId="{4BA785E4-6178-E043-A8AC-561864895FE5}" srcOrd="0" destOrd="0" parTransId="{BE45FF53-53AD-C94F-98C5-FBC7BFDCEDF5}" sibTransId="{33B9BFFE-9D53-264E-AB9D-3C04EBF3D5E5}"/>
    <dgm:cxn modelId="{FC251594-55CF-B049-9CD1-B886CC3C5C85}" type="presOf" srcId="{20824145-2DD2-F541-A77C-53EBBC6707E6}" destId="{40559EC2-7E37-734D-B863-6595E8145D5D}" srcOrd="0" destOrd="0" presId="urn:microsoft.com/office/officeart/2008/layout/RadialCluster"/>
    <dgm:cxn modelId="{B0EA189A-FBB2-1544-A6E7-A5A9F93CCC00}" type="presOf" srcId="{A51199EF-4E28-BB45-ACBD-2389F42FF6E2}" destId="{D443D59F-9DBE-C848-AE2D-4556AC6BFE5A}" srcOrd="0" destOrd="0" presId="urn:microsoft.com/office/officeart/2008/layout/RadialCluster"/>
    <dgm:cxn modelId="{3ECD36AF-6E4D-B047-A98A-60FA626A631C}" type="presOf" srcId="{9D18487E-058D-3449-ABB6-7252DDB05FA1}" destId="{154DDE68-4B28-A340-BF55-EEA76FD88050}" srcOrd="0" destOrd="0" presId="urn:microsoft.com/office/officeart/2008/layout/RadialCluster"/>
    <dgm:cxn modelId="{4B51CDB5-3EE6-E841-B6B9-5097ECE01AB2}" type="presOf" srcId="{4BA785E4-6178-E043-A8AC-561864895FE5}" destId="{04128DCE-4CFB-EC4B-B9C9-8C7A18B28BFA}" srcOrd="0" destOrd="0" presId="urn:microsoft.com/office/officeart/2008/layout/RadialCluster"/>
    <dgm:cxn modelId="{F81EBCBD-39C3-9A44-A581-F0849F9B42D7}" type="presOf" srcId="{622E7A8A-5E8A-A541-8CBF-DCA5E208ADC3}" destId="{03EFEDE2-307E-9948-800C-9D4845E26635}" srcOrd="0" destOrd="0" presId="urn:microsoft.com/office/officeart/2008/layout/RadialCluster"/>
    <dgm:cxn modelId="{5E5C99E6-95CA-7D49-BDB3-CBE93B321731}" srcId="{A51199EF-4E28-BB45-ACBD-2389F42FF6E2}" destId="{1BB1493A-FBEF-6040-8157-E34039D6FE7E}" srcOrd="3" destOrd="0" parTransId="{20824145-2DD2-F541-A77C-53EBBC6707E6}" sibTransId="{D74560F6-30B6-B64E-97A6-E8402BCBA361}"/>
    <dgm:cxn modelId="{88CC34ED-CB65-7040-82BA-C85DB409C17B}" type="presOf" srcId="{92C09ABD-3159-6C4B-AD2E-FD45BAC7994B}" destId="{6EC58953-FD5F-8C49-A55D-C423DE5E6301}" srcOrd="0" destOrd="0" presId="urn:microsoft.com/office/officeart/2008/layout/RadialCluster"/>
    <dgm:cxn modelId="{EC5454D9-8D1B-9A4B-9853-6CDB5B5A66CE}" type="presParOf" srcId="{5DBCC458-34EB-4B40-92D4-096F2B1E8BE4}" destId="{9A9CA635-9DAF-9949-8183-4D7F67D8029C}" srcOrd="0" destOrd="0" presId="urn:microsoft.com/office/officeart/2008/layout/RadialCluster"/>
    <dgm:cxn modelId="{26D7CA64-4321-0847-A223-5093E49F8EB1}" type="presParOf" srcId="{9A9CA635-9DAF-9949-8183-4D7F67D8029C}" destId="{D443D59F-9DBE-C848-AE2D-4556AC6BFE5A}" srcOrd="0" destOrd="0" presId="urn:microsoft.com/office/officeart/2008/layout/RadialCluster"/>
    <dgm:cxn modelId="{C7C8E03C-5D51-C74E-B4E3-8A91071D981E}" type="presParOf" srcId="{9A9CA635-9DAF-9949-8183-4D7F67D8029C}" destId="{94D64E69-FE7E-B041-A70C-CD0D8856DB79}" srcOrd="1" destOrd="0" presId="urn:microsoft.com/office/officeart/2008/layout/RadialCluster"/>
    <dgm:cxn modelId="{F544BEAA-7B93-0248-B765-61294651659D}" type="presParOf" srcId="{9A9CA635-9DAF-9949-8183-4D7F67D8029C}" destId="{04128DCE-4CFB-EC4B-B9C9-8C7A18B28BFA}" srcOrd="2" destOrd="0" presId="urn:microsoft.com/office/officeart/2008/layout/RadialCluster"/>
    <dgm:cxn modelId="{D97C9005-0720-4943-B3E2-CE7011A925D8}" type="presParOf" srcId="{9A9CA635-9DAF-9949-8183-4D7F67D8029C}" destId="{6EC58953-FD5F-8C49-A55D-C423DE5E6301}" srcOrd="3" destOrd="0" presId="urn:microsoft.com/office/officeart/2008/layout/RadialCluster"/>
    <dgm:cxn modelId="{460E17E1-685C-0042-9645-7768595B3DBD}" type="presParOf" srcId="{9A9CA635-9DAF-9949-8183-4D7F67D8029C}" destId="{154DDE68-4B28-A340-BF55-EEA76FD88050}" srcOrd="4" destOrd="0" presId="urn:microsoft.com/office/officeart/2008/layout/RadialCluster"/>
    <dgm:cxn modelId="{D3C8A5F9-3955-134D-9213-231CE26DC22E}" type="presParOf" srcId="{9A9CA635-9DAF-9949-8183-4D7F67D8029C}" destId="{03EFEDE2-307E-9948-800C-9D4845E26635}" srcOrd="5" destOrd="0" presId="urn:microsoft.com/office/officeart/2008/layout/RadialCluster"/>
    <dgm:cxn modelId="{D1E0AD3F-38E8-9349-A33F-7D2A9BB4B7D1}" type="presParOf" srcId="{9A9CA635-9DAF-9949-8183-4D7F67D8029C}" destId="{223071A4-EE58-B44F-9E08-44301BF504B9}" srcOrd="6" destOrd="0" presId="urn:microsoft.com/office/officeart/2008/layout/RadialCluster"/>
    <dgm:cxn modelId="{DCBBDB16-5A05-694B-9E5B-3FEE87F51F54}" type="presParOf" srcId="{9A9CA635-9DAF-9949-8183-4D7F67D8029C}" destId="{40559EC2-7E37-734D-B863-6595E8145D5D}" srcOrd="7" destOrd="0" presId="urn:microsoft.com/office/officeart/2008/layout/RadialCluster"/>
    <dgm:cxn modelId="{D4B57E84-F972-E54E-99C5-522311E289DF}" type="presParOf" srcId="{9A9CA635-9DAF-9949-8183-4D7F67D8029C}" destId="{A20D0608-30AB-604D-B1F5-BCB8C61048FD}" srcOrd="8"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F0AD71F-AC5D-4B4D-8B0B-E2A4DCB07BA2}"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34420964-D22D-45F7-B8A6-D53B7E0C9AF2}">
      <dgm:prSet/>
      <dgm:spPr/>
      <dgm:t>
        <a:bodyPr/>
        <a:lstStyle/>
        <a:p>
          <a:r>
            <a:rPr lang="en-US"/>
            <a:t>On-demand usage (self-service usage)</a:t>
          </a:r>
        </a:p>
      </dgm:t>
    </dgm:pt>
    <dgm:pt modelId="{10184A9F-EF06-4CBC-80A0-E0A9547CC154}" type="parTrans" cxnId="{90311192-6D89-4521-B766-FD6D3C077637}">
      <dgm:prSet/>
      <dgm:spPr/>
      <dgm:t>
        <a:bodyPr/>
        <a:lstStyle/>
        <a:p>
          <a:endParaRPr lang="en-US"/>
        </a:p>
      </dgm:t>
    </dgm:pt>
    <dgm:pt modelId="{9302F386-860F-40AA-8502-E96920B4CD3F}" type="sibTrans" cxnId="{90311192-6D89-4521-B766-FD6D3C077637}">
      <dgm:prSet/>
      <dgm:spPr/>
      <dgm:t>
        <a:bodyPr/>
        <a:lstStyle/>
        <a:p>
          <a:endParaRPr lang="en-US"/>
        </a:p>
      </dgm:t>
    </dgm:pt>
    <dgm:pt modelId="{0347C163-D51E-42A1-9339-7742766D8614}">
      <dgm:prSet/>
      <dgm:spPr/>
      <dgm:t>
        <a:bodyPr/>
        <a:lstStyle/>
        <a:p>
          <a:r>
            <a:rPr lang="en-US"/>
            <a:t>Ubiquitous* access</a:t>
          </a:r>
        </a:p>
      </dgm:t>
    </dgm:pt>
    <dgm:pt modelId="{10B0DFAE-C328-4700-8C3A-2BA02221E692}" type="parTrans" cxnId="{06B9948C-ADE0-49D6-AD4D-9448B177FEA9}">
      <dgm:prSet/>
      <dgm:spPr/>
      <dgm:t>
        <a:bodyPr/>
        <a:lstStyle/>
        <a:p>
          <a:endParaRPr lang="en-US"/>
        </a:p>
      </dgm:t>
    </dgm:pt>
    <dgm:pt modelId="{9DB2A652-BA82-4019-9F96-C97C92491441}" type="sibTrans" cxnId="{06B9948C-ADE0-49D6-AD4D-9448B177FEA9}">
      <dgm:prSet/>
      <dgm:spPr/>
      <dgm:t>
        <a:bodyPr/>
        <a:lstStyle/>
        <a:p>
          <a:endParaRPr lang="en-US"/>
        </a:p>
      </dgm:t>
    </dgm:pt>
    <dgm:pt modelId="{4C0F6FF4-0832-46F8-8B69-CAA5490ECC0F}">
      <dgm:prSet/>
      <dgm:spPr/>
      <dgm:t>
        <a:bodyPr/>
        <a:lstStyle/>
        <a:p>
          <a:r>
            <a:rPr lang="en-US"/>
            <a:t>Multitenancy (resource pooling)</a:t>
          </a:r>
        </a:p>
      </dgm:t>
    </dgm:pt>
    <dgm:pt modelId="{E384EC02-B800-49C5-B414-9ACAEF3F3F77}" type="parTrans" cxnId="{2C8C78DD-34C7-4E59-BB20-55B08B4010FF}">
      <dgm:prSet/>
      <dgm:spPr/>
      <dgm:t>
        <a:bodyPr/>
        <a:lstStyle/>
        <a:p>
          <a:endParaRPr lang="en-US"/>
        </a:p>
      </dgm:t>
    </dgm:pt>
    <dgm:pt modelId="{B74EA698-8290-494D-AD43-B5E115DA8606}" type="sibTrans" cxnId="{2C8C78DD-34C7-4E59-BB20-55B08B4010FF}">
      <dgm:prSet/>
      <dgm:spPr/>
      <dgm:t>
        <a:bodyPr/>
        <a:lstStyle/>
        <a:p>
          <a:endParaRPr lang="en-US"/>
        </a:p>
      </dgm:t>
    </dgm:pt>
    <dgm:pt modelId="{39D81027-9464-41A0-86A2-8352D3799368}">
      <dgm:prSet/>
      <dgm:spPr/>
      <dgm:t>
        <a:bodyPr/>
        <a:lstStyle/>
        <a:p>
          <a:r>
            <a:rPr lang="en-US"/>
            <a:t>Elasticity</a:t>
          </a:r>
        </a:p>
      </dgm:t>
    </dgm:pt>
    <dgm:pt modelId="{09758DB3-4CE4-4B11-B6EA-C3310D451ADB}" type="parTrans" cxnId="{0865CD41-9387-4EA5-BE86-689871007F51}">
      <dgm:prSet/>
      <dgm:spPr/>
      <dgm:t>
        <a:bodyPr/>
        <a:lstStyle/>
        <a:p>
          <a:endParaRPr lang="en-US"/>
        </a:p>
      </dgm:t>
    </dgm:pt>
    <dgm:pt modelId="{F0D534ED-44AB-4160-BA8C-1DC883F0D862}" type="sibTrans" cxnId="{0865CD41-9387-4EA5-BE86-689871007F51}">
      <dgm:prSet/>
      <dgm:spPr/>
      <dgm:t>
        <a:bodyPr/>
        <a:lstStyle/>
        <a:p>
          <a:endParaRPr lang="en-US"/>
        </a:p>
      </dgm:t>
    </dgm:pt>
    <dgm:pt modelId="{54E242D6-FC1C-4734-AA7D-7977F3908E97}">
      <dgm:prSet/>
      <dgm:spPr/>
      <dgm:t>
        <a:bodyPr/>
        <a:lstStyle/>
        <a:p>
          <a:r>
            <a:rPr lang="en-US"/>
            <a:t>Measured Usage</a:t>
          </a:r>
        </a:p>
      </dgm:t>
    </dgm:pt>
    <dgm:pt modelId="{311C453B-7B40-4855-B3AB-2BD586291966}" type="parTrans" cxnId="{236D47A5-482B-4292-A125-2B63DABC2F25}">
      <dgm:prSet/>
      <dgm:spPr/>
      <dgm:t>
        <a:bodyPr/>
        <a:lstStyle/>
        <a:p>
          <a:endParaRPr lang="en-US"/>
        </a:p>
      </dgm:t>
    </dgm:pt>
    <dgm:pt modelId="{423F48C8-CDCA-4B20-AF0B-0BC7E547D1AA}" type="sibTrans" cxnId="{236D47A5-482B-4292-A125-2B63DABC2F25}">
      <dgm:prSet/>
      <dgm:spPr/>
      <dgm:t>
        <a:bodyPr/>
        <a:lstStyle/>
        <a:p>
          <a:endParaRPr lang="en-US"/>
        </a:p>
      </dgm:t>
    </dgm:pt>
    <dgm:pt modelId="{389A5B71-A77B-4215-91D6-1417F5CDDB4F}">
      <dgm:prSet/>
      <dgm:spPr/>
      <dgm:t>
        <a:bodyPr/>
        <a:lstStyle/>
        <a:p>
          <a:r>
            <a:rPr lang="en-US"/>
            <a:t>Resiliency</a:t>
          </a:r>
        </a:p>
      </dgm:t>
    </dgm:pt>
    <dgm:pt modelId="{1E8243D7-BC42-4011-A4E2-CD27484AAAFE}" type="parTrans" cxnId="{01A16A14-3F49-429A-871E-7CF68A9D6E0C}">
      <dgm:prSet/>
      <dgm:spPr/>
      <dgm:t>
        <a:bodyPr/>
        <a:lstStyle/>
        <a:p>
          <a:endParaRPr lang="en-US"/>
        </a:p>
      </dgm:t>
    </dgm:pt>
    <dgm:pt modelId="{5DBFF2B0-D1F1-430E-ABA1-BCF2E4CE4446}" type="sibTrans" cxnId="{01A16A14-3F49-429A-871E-7CF68A9D6E0C}">
      <dgm:prSet/>
      <dgm:spPr/>
      <dgm:t>
        <a:bodyPr/>
        <a:lstStyle/>
        <a:p>
          <a:endParaRPr lang="en-US"/>
        </a:p>
      </dgm:t>
    </dgm:pt>
    <dgm:pt modelId="{B82F1CB4-988D-E246-9281-9536DF6F97D8}" type="pres">
      <dgm:prSet presAssocID="{DF0AD71F-AC5D-4B4D-8B0B-E2A4DCB07BA2}" presName="vert0" presStyleCnt="0">
        <dgm:presLayoutVars>
          <dgm:dir/>
          <dgm:animOne val="branch"/>
          <dgm:animLvl val="lvl"/>
        </dgm:presLayoutVars>
      </dgm:prSet>
      <dgm:spPr/>
    </dgm:pt>
    <dgm:pt modelId="{DF5837BC-22E5-4B48-A5A7-B8A70915D57C}" type="pres">
      <dgm:prSet presAssocID="{34420964-D22D-45F7-B8A6-D53B7E0C9AF2}" presName="thickLine" presStyleLbl="alignNode1" presStyleIdx="0" presStyleCnt="6"/>
      <dgm:spPr/>
    </dgm:pt>
    <dgm:pt modelId="{67E6438D-67EB-254B-A6E3-7BE58888E181}" type="pres">
      <dgm:prSet presAssocID="{34420964-D22D-45F7-B8A6-D53B7E0C9AF2}" presName="horz1" presStyleCnt="0"/>
      <dgm:spPr/>
    </dgm:pt>
    <dgm:pt modelId="{1C1388C9-E5C6-C24F-A47B-6DE01F35B6A2}" type="pres">
      <dgm:prSet presAssocID="{34420964-D22D-45F7-B8A6-D53B7E0C9AF2}" presName="tx1" presStyleLbl="revTx" presStyleIdx="0" presStyleCnt="6"/>
      <dgm:spPr/>
    </dgm:pt>
    <dgm:pt modelId="{14F4C017-DCA2-FE43-89EA-BB654985CDFD}" type="pres">
      <dgm:prSet presAssocID="{34420964-D22D-45F7-B8A6-D53B7E0C9AF2}" presName="vert1" presStyleCnt="0"/>
      <dgm:spPr/>
    </dgm:pt>
    <dgm:pt modelId="{6ABE09A7-AB4C-9D49-BB5F-0633D38A66F2}" type="pres">
      <dgm:prSet presAssocID="{0347C163-D51E-42A1-9339-7742766D8614}" presName="thickLine" presStyleLbl="alignNode1" presStyleIdx="1" presStyleCnt="6"/>
      <dgm:spPr/>
    </dgm:pt>
    <dgm:pt modelId="{85FE2F32-BE05-5D4F-9AE4-5E0FE8A5C01D}" type="pres">
      <dgm:prSet presAssocID="{0347C163-D51E-42A1-9339-7742766D8614}" presName="horz1" presStyleCnt="0"/>
      <dgm:spPr/>
    </dgm:pt>
    <dgm:pt modelId="{C6BD2270-5679-724F-877E-3B6AB40C3629}" type="pres">
      <dgm:prSet presAssocID="{0347C163-D51E-42A1-9339-7742766D8614}" presName="tx1" presStyleLbl="revTx" presStyleIdx="1" presStyleCnt="6"/>
      <dgm:spPr/>
    </dgm:pt>
    <dgm:pt modelId="{6A1134C5-0789-C543-A4CF-064A74ABC509}" type="pres">
      <dgm:prSet presAssocID="{0347C163-D51E-42A1-9339-7742766D8614}" presName="vert1" presStyleCnt="0"/>
      <dgm:spPr/>
    </dgm:pt>
    <dgm:pt modelId="{411BBD45-A2EC-7F41-AD62-561C8B162662}" type="pres">
      <dgm:prSet presAssocID="{4C0F6FF4-0832-46F8-8B69-CAA5490ECC0F}" presName="thickLine" presStyleLbl="alignNode1" presStyleIdx="2" presStyleCnt="6"/>
      <dgm:spPr/>
    </dgm:pt>
    <dgm:pt modelId="{EBF072B5-3A84-CF4C-B478-FC85511610B5}" type="pres">
      <dgm:prSet presAssocID="{4C0F6FF4-0832-46F8-8B69-CAA5490ECC0F}" presName="horz1" presStyleCnt="0"/>
      <dgm:spPr/>
    </dgm:pt>
    <dgm:pt modelId="{E3456296-B546-CB45-9500-9302FEC887BB}" type="pres">
      <dgm:prSet presAssocID="{4C0F6FF4-0832-46F8-8B69-CAA5490ECC0F}" presName="tx1" presStyleLbl="revTx" presStyleIdx="2" presStyleCnt="6"/>
      <dgm:spPr/>
    </dgm:pt>
    <dgm:pt modelId="{61B0BCA2-30EA-1B46-A3FB-7D9FEE4D70CB}" type="pres">
      <dgm:prSet presAssocID="{4C0F6FF4-0832-46F8-8B69-CAA5490ECC0F}" presName="vert1" presStyleCnt="0"/>
      <dgm:spPr/>
    </dgm:pt>
    <dgm:pt modelId="{1A7E7415-2BAB-644F-AAAE-C7535A8D6DE8}" type="pres">
      <dgm:prSet presAssocID="{39D81027-9464-41A0-86A2-8352D3799368}" presName="thickLine" presStyleLbl="alignNode1" presStyleIdx="3" presStyleCnt="6"/>
      <dgm:spPr/>
    </dgm:pt>
    <dgm:pt modelId="{2F363A03-1DB7-324C-87A1-5DBEB1DE9427}" type="pres">
      <dgm:prSet presAssocID="{39D81027-9464-41A0-86A2-8352D3799368}" presName="horz1" presStyleCnt="0"/>
      <dgm:spPr/>
    </dgm:pt>
    <dgm:pt modelId="{60CFCB8F-A686-054C-8A1B-41557750F680}" type="pres">
      <dgm:prSet presAssocID="{39D81027-9464-41A0-86A2-8352D3799368}" presName="tx1" presStyleLbl="revTx" presStyleIdx="3" presStyleCnt="6"/>
      <dgm:spPr/>
    </dgm:pt>
    <dgm:pt modelId="{BC8E77A2-C8AA-8F4E-99F4-9D03597C2E36}" type="pres">
      <dgm:prSet presAssocID="{39D81027-9464-41A0-86A2-8352D3799368}" presName="vert1" presStyleCnt="0"/>
      <dgm:spPr/>
    </dgm:pt>
    <dgm:pt modelId="{93AA031A-F462-5F49-B44E-4779261301BA}" type="pres">
      <dgm:prSet presAssocID="{54E242D6-FC1C-4734-AA7D-7977F3908E97}" presName="thickLine" presStyleLbl="alignNode1" presStyleIdx="4" presStyleCnt="6"/>
      <dgm:spPr/>
    </dgm:pt>
    <dgm:pt modelId="{D89C8DDA-CAEF-7744-8044-97FCCD414F48}" type="pres">
      <dgm:prSet presAssocID="{54E242D6-FC1C-4734-AA7D-7977F3908E97}" presName="horz1" presStyleCnt="0"/>
      <dgm:spPr/>
    </dgm:pt>
    <dgm:pt modelId="{C6199AF1-C854-BA4B-A932-843F58296791}" type="pres">
      <dgm:prSet presAssocID="{54E242D6-FC1C-4734-AA7D-7977F3908E97}" presName="tx1" presStyleLbl="revTx" presStyleIdx="4" presStyleCnt="6"/>
      <dgm:spPr/>
    </dgm:pt>
    <dgm:pt modelId="{7180BCC7-5038-5747-A60D-A795F171333B}" type="pres">
      <dgm:prSet presAssocID="{54E242D6-FC1C-4734-AA7D-7977F3908E97}" presName="vert1" presStyleCnt="0"/>
      <dgm:spPr/>
    </dgm:pt>
    <dgm:pt modelId="{EC0494A3-DEE6-D24A-A5C8-0B5BC9B6FD19}" type="pres">
      <dgm:prSet presAssocID="{389A5B71-A77B-4215-91D6-1417F5CDDB4F}" presName="thickLine" presStyleLbl="alignNode1" presStyleIdx="5" presStyleCnt="6"/>
      <dgm:spPr/>
    </dgm:pt>
    <dgm:pt modelId="{C0B2560D-C126-7C47-A64F-D008D2D99EAA}" type="pres">
      <dgm:prSet presAssocID="{389A5B71-A77B-4215-91D6-1417F5CDDB4F}" presName="horz1" presStyleCnt="0"/>
      <dgm:spPr/>
    </dgm:pt>
    <dgm:pt modelId="{722350EA-9852-DD4D-81EC-910A422E5DD4}" type="pres">
      <dgm:prSet presAssocID="{389A5B71-A77B-4215-91D6-1417F5CDDB4F}" presName="tx1" presStyleLbl="revTx" presStyleIdx="5" presStyleCnt="6"/>
      <dgm:spPr/>
    </dgm:pt>
    <dgm:pt modelId="{77790ADC-DFC7-9E42-8CB1-767BD5FA1CA4}" type="pres">
      <dgm:prSet presAssocID="{389A5B71-A77B-4215-91D6-1417F5CDDB4F}" presName="vert1" presStyleCnt="0"/>
      <dgm:spPr/>
    </dgm:pt>
  </dgm:ptLst>
  <dgm:cxnLst>
    <dgm:cxn modelId="{01A16A14-3F49-429A-871E-7CF68A9D6E0C}" srcId="{DF0AD71F-AC5D-4B4D-8B0B-E2A4DCB07BA2}" destId="{389A5B71-A77B-4215-91D6-1417F5CDDB4F}" srcOrd="5" destOrd="0" parTransId="{1E8243D7-BC42-4011-A4E2-CD27484AAAFE}" sibTransId="{5DBFF2B0-D1F1-430E-ABA1-BCF2E4CE4446}"/>
    <dgm:cxn modelId="{977FD935-DC0C-7C4B-9968-2212D7FAB71E}" type="presOf" srcId="{4C0F6FF4-0832-46F8-8B69-CAA5490ECC0F}" destId="{E3456296-B546-CB45-9500-9302FEC887BB}" srcOrd="0" destOrd="0" presId="urn:microsoft.com/office/officeart/2008/layout/LinedList"/>
    <dgm:cxn modelId="{0865CD41-9387-4EA5-BE86-689871007F51}" srcId="{DF0AD71F-AC5D-4B4D-8B0B-E2A4DCB07BA2}" destId="{39D81027-9464-41A0-86A2-8352D3799368}" srcOrd="3" destOrd="0" parTransId="{09758DB3-4CE4-4B11-B6EA-C3310D451ADB}" sibTransId="{F0D534ED-44AB-4160-BA8C-1DC883F0D862}"/>
    <dgm:cxn modelId="{E75C776A-ADC2-DE4F-9DB6-CC8101217FDD}" type="presOf" srcId="{34420964-D22D-45F7-B8A6-D53B7E0C9AF2}" destId="{1C1388C9-E5C6-C24F-A47B-6DE01F35B6A2}" srcOrd="0" destOrd="0" presId="urn:microsoft.com/office/officeart/2008/layout/LinedList"/>
    <dgm:cxn modelId="{3728606F-226C-444F-B439-C688C4E8E615}" type="presOf" srcId="{54E242D6-FC1C-4734-AA7D-7977F3908E97}" destId="{C6199AF1-C854-BA4B-A932-843F58296791}" srcOrd="0" destOrd="0" presId="urn:microsoft.com/office/officeart/2008/layout/LinedList"/>
    <dgm:cxn modelId="{F7373A78-3AAC-5542-95E4-B5275B1AB7FE}" type="presOf" srcId="{389A5B71-A77B-4215-91D6-1417F5CDDB4F}" destId="{722350EA-9852-DD4D-81EC-910A422E5DD4}" srcOrd="0" destOrd="0" presId="urn:microsoft.com/office/officeart/2008/layout/LinedList"/>
    <dgm:cxn modelId="{F8681282-3C32-4249-9177-AE15D54CF2F6}" type="presOf" srcId="{39D81027-9464-41A0-86A2-8352D3799368}" destId="{60CFCB8F-A686-054C-8A1B-41557750F680}" srcOrd="0" destOrd="0" presId="urn:microsoft.com/office/officeart/2008/layout/LinedList"/>
    <dgm:cxn modelId="{D317CC84-2BDC-2249-86A4-D327B2CE6A0E}" type="presOf" srcId="{0347C163-D51E-42A1-9339-7742766D8614}" destId="{C6BD2270-5679-724F-877E-3B6AB40C3629}" srcOrd="0" destOrd="0" presId="urn:microsoft.com/office/officeart/2008/layout/LinedList"/>
    <dgm:cxn modelId="{06B9948C-ADE0-49D6-AD4D-9448B177FEA9}" srcId="{DF0AD71F-AC5D-4B4D-8B0B-E2A4DCB07BA2}" destId="{0347C163-D51E-42A1-9339-7742766D8614}" srcOrd="1" destOrd="0" parTransId="{10B0DFAE-C328-4700-8C3A-2BA02221E692}" sibTransId="{9DB2A652-BA82-4019-9F96-C97C92491441}"/>
    <dgm:cxn modelId="{90311192-6D89-4521-B766-FD6D3C077637}" srcId="{DF0AD71F-AC5D-4B4D-8B0B-E2A4DCB07BA2}" destId="{34420964-D22D-45F7-B8A6-D53B7E0C9AF2}" srcOrd="0" destOrd="0" parTransId="{10184A9F-EF06-4CBC-80A0-E0A9547CC154}" sibTransId="{9302F386-860F-40AA-8502-E96920B4CD3F}"/>
    <dgm:cxn modelId="{CEA7ED9F-001F-0E43-8CE8-6D3630481F35}" type="presOf" srcId="{DF0AD71F-AC5D-4B4D-8B0B-E2A4DCB07BA2}" destId="{B82F1CB4-988D-E246-9281-9536DF6F97D8}" srcOrd="0" destOrd="0" presId="urn:microsoft.com/office/officeart/2008/layout/LinedList"/>
    <dgm:cxn modelId="{236D47A5-482B-4292-A125-2B63DABC2F25}" srcId="{DF0AD71F-AC5D-4B4D-8B0B-E2A4DCB07BA2}" destId="{54E242D6-FC1C-4734-AA7D-7977F3908E97}" srcOrd="4" destOrd="0" parTransId="{311C453B-7B40-4855-B3AB-2BD586291966}" sibTransId="{423F48C8-CDCA-4B20-AF0B-0BC7E547D1AA}"/>
    <dgm:cxn modelId="{2C8C78DD-34C7-4E59-BB20-55B08B4010FF}" srcId="{DF0AD71F-AC5D-4B4D-8B0B-E2A4DCB07BA2}" destId="{4C0F6FF4-0832-46F8-8B69-CAA5490ECC0F}" srcOrd="2" destOrd="0" parTransId="{E384EC02-B800-49C5-B414-9ACAEF3F3F77}" sibTransId="{B74EA698-8290-494D-AD43-B5E115DA8606}"/>
    <dgm:cxn modelId="{42064E73-7F8F-C146-90BF-4D7716D9DF32}" type="presParOf" srcId="{B82F1CB4-988D-E246-9281-9536DF6F97D8}" destId="{DF5837BC-22E5-4B48-A5A7-B8A70915D57C}" srcOrd="0" destOrd="0" presId="urn:microsoft.com/office/officeart/2008/layout/LinedList"/>
    <dgm:cxn modelId="{3933A6F1-4748-2546-A3EC-B24BAAED3FF5}" type="presParOf" srcId="{B82F1CB4-988D-E246-9281-9536DF6F97D8}" destId="{67E6438D-67EB-254B-A6E3-7BE58888E181}" srcOrd="1" destOrd="0" presId="urn:microsoft.com/office/officeart/2008/layout/LinedList"/>
    <dgm:cxn modelId="{C28FEDE4-D44D-5A48-AF26-6A4BDF3C5447}" type="presParOf" srcId="{67E6438D-67EB-254B-A6E3-7BE58888E181}" destId="{1C1388C9-E5C6-C24F-A47B-6DE01F35B6A2}" srcOrd="0" destOrd="0" presId="urn:microsoft.com/office/officeart/2008/layout/LinedList"/>
    <dgm:cxn modelId="{D2E694B4-8507-F04D-821F-10F10EDD06F5}" type="presParOf" srcId="{67E6438D-67EB-254B-A6E3-7BE58888E181}" destId="{14F4C017-DCA2-FE43-89EA-BB654985CDFD}" srcOrd="1" destOrd="0" presId="urn:microsoft.com/office/officeart/2008/layout/LinedList"/>
    <dgm:cxn modelId="{AFE4960D-65E4-184C-B9E1-0B8C767ABB5A}" type="presParOf" srcId="{B82F1CB4-988D-E246-9281-9536DF6F97D8}" destId="{6ABE09A7-AB4C-9D49-BB5F-0633D38A66F2}" srcOrd="2" destOrd="0" presId="urn:microsoft.com/office/officeart/2008/layout/LinedList"/>
    <dgm:cxn modelId="{63E4DF95-550F-6A4C-ACE1-A0A65A9BEA09}" type="presParOf" srcId="{B82F1CB4-988D-E246-9281-9536DF6F97D8}" destId="{85FE2F32-BE05-5D4F-9AE4-5E0FE8A5C01D}" srcOrd="3" destOrd="0" presId="urn:microsoft.com/office/officeart/2008/layout/LinedList"/>
    <dgm:cxn modelId="{CF9DDEDD-53B2-F344-A589-5B20F61F07CF}" type="presParOf" srcId="{85FE2F32-BE05-5D4F-9AE4-5E0FE8A5C01D}" destId="{C6BD2270-5679-724F-877E-3B6AB40C3629}" srcOrd="0" destOrd="0" presId="urn:microsoft.com/office/officeart/2008/layout/LinedList"/>
    <dgm:cxn modelId="{F85AD8C1-0B24-EB46-9045-AE70B7B9C6C4}" type="presParOf" srcId="{85FE2F32-BE05-5D4F-9AE4-5E0FE8A5C01D}" destId="{6A1134C5-0789-C543-A4CF-064A74ABC509}" srcOrd="1" destOrd="0" presId="urn:microsoft.com/office/officeart/2008/layout/LinedList"/>
    <dgm:cxn modelId="{55FCCDB1-A8F8-9747-8EF8-77205BDAB18D}" type="presParOf" srcId="{B82F1CB4-988D-E246-9281-9536DF6F97D8}" destId="{411BBD45-A2EC-7F41-AD62-561C8B162662}" srcOrd="4" destOrd="0" presId="urn:microsoft.com/office/officeart/2008/layout/LinedList"/>
    <dgm:cxn modelId="{6F020838-9F5A-1543-B083-C27DEDCA836E}" type="presParOf" srcId="{B82F1CB4-988D-E246-9281-9536DF6F97D8}" destId="{EBF072B5-3A84-CF4C-B478-FC85511610B5}" srcOrd="5" destOrd="0" presId="urn:microsoft.com/office/officeart/2008/layout/LinedList"/>
    <dgm:cxn modelId="{5D71EBC5-CEBF-CD4F-9292-776059B1C6A5}" type="presParOf" srcId="{EBF072B5-3A84-CF4C-B478-FC85511610B5}" destId="{E3456296-B546-CB45-9500-9302FEC887BB}" srcOrd="0" destOrd="0" presId="urn:microsoft.com/office/officeart/2008/layout/LinedList"/>
    <dgm:cxn modelId="{9AA4239F-D0DB-A243-8C20-53CDEBD2DF73}" type="presParOf" srcId="{EBF072B5-3A84-CF4C-B478-FC85511610B5}" destId="{61B0BCA2-30EA-1B46-A3FB-7D9FEE4D70CB}" srcOrd="1" destOrd="0" presId="urn:microsoft.com/office/officeart/2008/layout/LinedList"/>
    <dgm:cxn modelId="{E9E7BD2D-468B-284A-8E64-14002961F761}" type="presParOf" srcId="{B82F1CB4-988D-E246-9281-9536DF6F97D8}" destId="{1A7E7415-2BAB-644F-AAAE-C7535A8D6DE8}" srcOrd="6" destOrd="0" presId="urn:microsoft.com/office/officeart/2008/layout/LinedList"/>
    <dgm:cxn modelId="{22D091C2-4D49-9F48-BA06-4C58E7669FB6}" type="presParOf" srcId="{B82F1CB4-988D-E246-9281-9536DF6F97D8}" destId="{2F363A03-1DB7-324C-87A1-5DBEB1DE9427}" srcOrd="7" destOrd="0" presId="urn:microsoft.com/office/officeart/2008/layout/LinedList"/>
    <dgm:cxn modelId="{A8989C5D-289A-4B45-9F96-7A684ED3D689}" type="presParOf" srcId="{2F363A03-1DB7-324C-87A1-5DBEB1DE9427}" destId="{60CFCB8F-A686-054C-8A1B-41557750F680}" srcOrd="0" destOrd="0" presId="urn:microsoft.com/office/officeart/2008/layout/LinedList"/>
    <dgm:cxn modelId="{3732734A-C5C3-EE4B-A9D3-CD26C2A3FE79}" type="presParOf" srcId="{2F363A03-1DB7-324C-87A1-5DBEB1DE9427}" destId="{BC8E77A2-C8AA-8F4E-99F4-9D03597C2E36}" srcOrd="1" destOrd="0" presId="urn:microsoft.com/office/officeart/2008/layout/LinedList"/>
    <dgm:cxn modelId="{9991B5FD-6F6A-B84A-89E8-5084E2B1F33A}" type="presParOf" srcId="{B82F1CB4-988D-E246-9281-9536DF6F97D8}" destId="{93AA031A-F462-5F49-B44E-4779261301BA}" srcOrd="8" destOrd="0" presId="urn:microsoft.com/office/officeart/2008/layout/LinedList"/>
    <dgm:cxn modelId="{DF95DE0E-0419-524C-A1A8-A79D24C5C5DA}" type="presParOf" srcId="{B82F1CB4-988D-E246-9281-9536DF6F97D8}" destId="{D89C8DDA-CAEF-7744-8044-97FCCD414F48}" srcOrd="9" destOrd="0" presId="urn:microsoft.com/office/officeart/2008/layout/LinedList"/>
    <dgm:cxn modelId="{70FF7313-A48D-4444-9E05-55473B880A9F}" type="presParOf" srcId="{D89C8DDA-CAEF-7744-8044-97FCCD414F48}" destId="{C6199AF1-C854-BA4B-A932-843F58296791}" srcOrd="0" destOrd="0" presId="urn:microsoft.com/office/officeart/2008/layout/LinedList"/>
    <dgm:cxn modelId="{18DF91B4-6328-7D44-BA12-3384FC52B2D6}" type="presParOf" srcId="{D89C8DDA-CAEF-7744-8044-97FCCD414F48}" destId="{7180BCC7-5038-5747-A60D-A795F171333B}" srcOrd="1" destOrd="0" presId="urn:microsoft.com/office/officeart/2008/layout/LinedList"/>
    <dgm:cxn modelId="{AA657E49-545F-5A45-8982-83FD398BCCBB}" type="presParOf" srcId="{B82F1CB4-988D-E246-9281-9536DF6F97D8}" destId="{EC0494A3-DEE6-D24A-A5C8-0B5BC9B6FD19}" srcOrd="10" destOrd="0" presId="urn:microsoft.com/office/officeart/2008/layout/LinedList"/>
    <dgm:cxn modelId="{757F449C-F09E-6942-BEA5-BDF6F58F2464}" type="presParOf" srcId="{B82F1CB4-988D-E246-9281-9536DF6F97D8}" destId="{C0B2560D-C126-7C47-A64F-D008D2D99EAA}" srcOrd="11" destOrd="0" presId="urn:microsoft.com/office/officeart/2008/layout/LinedList"/>
    <dgm:cxn modelId="{57B3B305-2F7F-7248-B529-D7131C8386E4}" type="presParOf" srcId="{C0B2560D-C126-7C47-A64F-D008D2D99EAA}" destId="{722350EA-9852-DD4D-81EC-910A422E5DD4}" srcOrd="0" destOrd="0" presId="urn:microsoft.com/office/officeart/2008/layout/LinedList"/>
    <dgm:cxn modelId="{06D920CD-FCF0-5148-9DB5-C5EE6F7891ED}" type="presParOf" srcId="{C0B2560D-C126-7C47-A64F-D008D2D99EAA}" destId="{77790ADC-DFC7-9E42-8CB1-767BD5FA1CA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CAAB089-B04D-B144-814E-ECA803F35038}" type="doc">
      <dgm:prSet loTypeId="urn:microsoft.com/office/officeart/2005/8/layout/vList5" loCatId="list" qsTypeId="urn:microsoft.com/office/officeart/2005/8/quickstyle/simple1" qsCatId="simple" csTypeId="urn:microsoft.com/office/officeart/2005/8/colors/colorful2" csCatId="colorful"/>
      <dgm:spPr/>
      <dgm:t>
        <a:bodyPr/>
        <a:lstStyle/>
        <a:p>
          <a:endParaRPr lang="en-US"/>
        </a:p>
      </dgm:t>
    </dgm:pt>
    <dgm:pt modelId="{F4F45347-8260-E546-8384-9F0F1A666779}">
      <dgm:prSet/>
      <dgm:spPr/>
      <dgm:t>
        <a:bodyPr/>
        <a:lstStyle/>
        <a:p>
          <a:r>
            <a:rPr lang="en-US"/>
            <a:t>Compute</a:t>
          </a:r>
        </a:p>
      </dgm:t>
    </dgm:pt>
    <dgm:pt modelId="{C4407AEB-6B6E-1848-A2CD-4BCCF5C044F5}" type="parTrans" cxnId="{51D4DEFB-79A8-0342-AABC-31EBE2B433D3}">
      <dgm:prSet/>
      <dgm:spPr/>
      <dgm:t>
        <a:bodyPr/>
        <a:lstStyle/>
        <a:p>
          <a:endParaRPr lang="en-US"/>
        </a:p>
      </dgm:t>
    </dgm:pt>
    <dgm:pt modelId="{E8A10C11-8839-A74B-B859-A9EFB6CA6D0F}" type="sibTrans" cxnId="{51D4DEFB-79A8-0342-AABC-31EBE2B433D3}">
      <dgm:prSet/>
      <dgm:spPr/>
      <dgm:t>
        <a:bodyPr/>
        <a:lstStyle/>
        <a:p>
          <a:endParaRPr lang="en-US"/>
        </a:p>
      </dgm:t>
    </dgm:pt>
    <dgm:pt modelId="{F4A29145-1885-C342-B854-C8AB7F345CA8}">
      <dgm:prSet/>
      <dgm:spPr/>
      <dgm:t>
        <a:bodyPr/>
        <a:lstStyle/>
        <a:p>
          <a:r>
            <a:rPr lang="en-US"/>
            <a:t>Database</a:t>
          </a:r>
        </a:p>
      </dgm:t>
    </dgm:pt>
    <dgm:pt modelId="{B22BF363-2BBD-8F42-93F6-4AC0D96E4433}" type="parTrans" cxnId="{1435B982-EBD9-5948-8E92-0C7A9F70D42D}">
      <dgm:prSet/>
      <dgm:spPr/>
      <dgm:t>
        <a:bodyPr/>
        <a:lstStyle/>
        <a:p>
          <a:endParaRPr lang="en-US"/>
        </a:p>
      </dgm:t>
    </dgm:pt>
    <dgm:pt modelId="{9CE36119-D40F-6C4A-8DFB-FC914EC93780}" type="sibTrans" cxnId="{1435B982-EBD9-5948-8E92-0C7A9F70D42D}">
      <dgm:prSet/>
      <dgm:spPr/>
      <dgm:t>
        <a:bodyPr/>
        <a:lstStyle/>
        <a:p>
          <a:endParaRPr lang="en-US"/>
        </a:p>
      </dgm:t>
    </dgm:pt>
    <dgm:pt modelId="{EAC55DB1-D517-5244-972B-D7E3312A033A}">
      <dgm:prSet/>
      <dgm:spPr/>
      <dgm:t>
        <a:bodyPr/>
        <a:lstStyle/>
        <a:p>
          <a:r>
            <a:rPr lang="en-US"/>
            <a:t>Storage</a:t>
          </a:r>
        </a:p>
      </dgm:t>
    </dgm:pt>
    <dgm:pt modelId="{6308A25D-B220-8D4F-856C-BB61CDB4D41B}" type="parTrans" cxnId="{16869AD7-2C4F-1F46-A108-1C57C26C71B2}">
      <dgm:prSet/>
      <dgm:spPr/>
      <dgm:t>
        <a:bodyPr/>
        <a:lstStyle/>
        <a:p>
          <a:endParaRPr lang="en-US"/>
        </a:p>
      </dgm:t>
    </dgm:pt>
    <dgm:pt modelId="{8B71E83A-DD05-5847-BDAF-7778888A26C5}" type="sibTrans" cxnId="{16869AD7-2C4F-1F46-A108-1C57C26C71B2}">
      <dgm:prSet/>
      <dgm:spPr/>
      <dgm:t>
        <a:bodyPr/>
        <a:lstStyle/>
        <a:p>
          <a:endParaRPr lang="en-US"/>
        </a:p>
      </dgm:t>
    </dgm:pt>
    <dgm:pt modelId="{8A443EA9-2403-094E-AB7B-2F6497A99D9C}">
      <dgm:prSet/>
      <dgm:spPr/>
      <dgm:t>
        <a:bodyPr/>
        <a:lstStyle/>
        <a:p>
          <a:r>
            <a:rPr lang="en-US"/>
            <a:t>Networking</a:t>
          </a:r>
        </a:p>
      </dgm:t>
    </dgm:pt>
    <dgm:pt modelId="{28090173-787E-2A44-AFF4-81E520AF31F0}" type="parTrans" cxnId="{99F1DDB9-9D30-7749-BA96-FDF88703BB8E}">
      <dgm:prSet/>
      <dgm:spPr/>
      <dgm:t>
        <a:bodyPr/>
        <a:lstStyle/>
        <a:p>
          <a:endParaRPr lang="en-US"/>
        </a:p>
      </dgm:t>
    </dgm:pt>
    <dgm:pt modelId="{C0D480C3-5FCB-3C4C-8291-F52E465D8F70}" type="sibTrans" cxnId="{99F1DDB9-9D30-7749-BA96-FDF88703BB8E}">
      <dgm:prSet/>
      <dgm:spPr/>
      <dgm:t>
        <a:bodyPr/>
        <a:lstStyle/>
        <a:p>
          <a:endParaRPr lang="en-US"/>
        </a:p>
      </dgm:t>
    </dgm:pt>
    <dgm:pt modelId="{675673D1-2B0C-1744-AF08-D07E609F29A1}">
      <dgm:prSet/>
      <dgm:spPr/>
      <dgm:t>
        <a:bodyPr/>
        <a:lstStyle/>
        <a:p>
          <a:r>
            <a:rPr lang="en-US"/>
            <a:t>Security</a:t>
          </a:r>
        </a:p>
      </dgm:t>
    </dgm:pt>
    <dgm:pt modelId="{D79065C3-85C5-944B-8F3C-547CB5311F83}" type="parTrans" cxnId="{A88739EB-1881-F949-B089-1A6C14E8FDC9}">
      <dgm:prSet/>
      <dgm:spPr/>
      <dgm:t>
        <a:bodyPr/>
        <a:lstStyle/>
        <a:p>
          <a:endParaRPr lang="en-US"/>
        </a:p>
      </dgm:t>
    </dgm:pt>
    <dgm:pt modelId="{7F47B5BD-FD66-354F-8496-9C4F3C9D777C}" type="sibTrans" cxnId="{A88739EB-1881-F949-B089-1A6C14E8FDC9}">
      <dgm:prSet/>
      <dgm:spPr/>
      <dgm:t>
        <a:bodyPr/>
        <a:lstStyle/>
        <a:p>
          <a:endParaRPr lang="en-US"/>
        </a:p>
      </dgm:t>
    </dgm:pt>
    <dgm:pt modelId="{874B9C92-32D8-F346-9FAA-85BC3CE8D627}" type="pres">
      <dgm:prSet presAssocID="{FCAAB089-B04D-B144-814E-ECA803F35038}" presName="Name0" presStyleCnt="0">
        <dgm:presLayoutVars>
          <dgm:dir/>
          <dgm:animLvl val="lvl"/>
          <dgm:resizeHandles val="exact"/>
        </dgm:presLayoutVars>
      </dgm:prSet>
      <dgm:spPr/>
    </dgm:pt>
    <dgm:pt modelId="{AD3443D4-0625-5248-A156-F8A7F50C56C6}" type="pres">
      <dgm:prSet presAssocID="{F4F45347-8260-E546-8384-9F0F1A666779}" presName="linNode" presStyleCnt="0"/>
      <dgm:spPr/>
    </dgm:pt>
    <dgm:pt modelId="{0370C5FC-0EA7-0E45-A847-7D31B128A9D7}" type="pres">
      <dgm:prSet presAssocID="{F4F45347-8260-E546-8384-9F0F1A666779}" presName="parentText" presStyleLbl="node1" presStyleIdx="0" presStyleCnt="5">
        <dgm:presLayoutVars>
          <dgm:chMax val="1"/>
          <dgm:bulletEnabled val="1"/>
        </dgm:presLayoutVars>
      </dgm:prSet>
      <dgm:spPr/>
    </dgm:pt>
    <dgm:pt modelId="{EDF605BF-9E01-B04B-828C-32797CFAA0CF}" type="pres">
      <dgm:prSet presAssocID="{E8A10C11-8839-A74B-B859-A9EFB6CA6D0F}" presName="sp" presStyleCnt="0"/>
      <dgm:spPr/>
    </dgm:pt>
    <dgm:pt modelId="{8D5199B7-3845-A946-88DA-4359645AB975}" type="pres">
      <dgm:prSet presAssocID="{F4A29145-1885-C342-B854-C8AB7F345CA8}" presName="linNode" presStyleCnt="0"/>
      <dgm:spPr/>
    </dgm:pt>
    <dgm:pt modelId="{9E22F947-BCA9-9F44-B511-82AB473D5F65}" type="pres">
      <dgm:prSet presAssocID="{F4A29145-1885-C342-B854-C8AB7F345CA8}" presName="parentText" presStyleLbl="node1" presStyleIdx="1" presStyleCnt="5">
        <dgm:presLayoutVars>
          <dgm:chMax val="1"/>
          <dgm:bulletEnabled val="1"/>
        </dgm:presLayoutVars>
      </dgm:prSet>
      <dgm:spPr/>
    </dgm:pt>
    <dgm:pt modelId="{102554A8-069F-024A-8E93-11CFE1000B29}" type="pres">
      <dgm:prSet presAssocID="{9CE36119-D40F-6C4A-8DFB-FC914EC93780}" presName="sp" presStyleCnt="0"/>
      <dgm:spPr/>
    </dgm:pt>
    <dgm:pt modelId="{3EE3537A-D26B-D649-9C1C-6EA1885A2C82}" type="pres">
      <dgm:prSet presAssocID="{EAC55DB1-D517-5244-972B-D7E3312A033A}" presName="linNode" presStyleCnt="0"/>
      <dgm:spPr/>
    </dgm:pt>
    <dgm:pt modelId="{E4094BC2-1604-0248-AE1D-9B9245B3FC79}" type="pres">
      <dgm:prSet presAssocID="{EAC55DB1-D517-5244-972B-D7E3312A033A}" presName="parentText" presStyleLbl="node1" presStyleIdx="2" presStyleCnt="5">
        <dgm:presLayoutVars>
          <dgm:chMax val="1"/>
          <dgm:bulletEnabled val="1"/>
        </dgm:presLayoutVars>
      </dgm:prSet>
      <dgm:spPr/>
    </dgm:pt>
    <dgm:pt modelId="{9551BDF3-706C-E348-BF84-9AF7919F917C}" type="pres">
      <dgm:prSet presAssocID="{8B71E83A-DD05-5847-BDAF-7778888A26C5}" presName="sp" presStyleCnt="0"/>
      <dgm:spPr/>
    </dgm:pt>
    <dgm:pt modelId="{B90D32B9-2E15-094E-9C21-8B6448A076BE}" type="pres">
      <dgm:prSet presAssocID="{8A443EA9-2403-094E-AB7B-2F6497A99D9C}" presName="linNode" presStyleCnt="0"/>
      <dgm:spPr/>
    </dgm:pt>
    <dgm:pt modelId="{0804F47A-50C2-484F-AA3F-500C9450D611}" type="pres">
      <dgm:prSet presAssocID="{8A443EA9-2403-094E-AB7B-2F6497A99D9C}" presName="parentText" presStyleLbl="node1" presStyleIdx="3" presStyleCnt="5">
        <dgm:presLayoutVars>
          <dgm:chMax val="1"/>
          <dgm:bulletEnabled val="1"/>
        </dgm:presLayoutVars>
      </dgm:prSet>
      <dgm:spPr/>
    </dgm:pt>
    <dgm:pt modelId="{41115669-F4F3-CE45-8BB3-3588ECAB8ECC}" type="pres">
      <dgm:prSet presAssocID="{C0D480C3-5FCB-3C4C-8291-F52E465D8F70}" presName="sp" presStyleCnt="0"/>
      <dgm:spPr/>
    </dgm:pt>
    <dgm:pt modelId="{A3CDE1B3-EF2C-6746-884B-33648B92D8E2}" type="pres">
      <dgm:prSet presAssocID="{675673D1-2B0C-1744-AF08-D07E609F29A1}" presName="linNode" presStyleCnt="0"/>
      <dgm:spPr/>
    </dgm:pt>
    <dgm:pt modelId="{911C939B-B76C-564C-8338-0E17DF9D82B3}" type="pres">
      <dgm:prSet presAssocID="{675673D1-2B0C-1744-AF08-D07E609F29A1}" presName="parentText" presStyleLbl="node1" presStyleIdx="4" presStyleCnt="5">
        <dgm:presLayoutVars>
          <dgm:chMax val="1"/>
          <dgm:bulletEnabled val="1"/>
        </dgm:presLayoutVars>
      </dgm:prSet>
      <dgm:spPr/>
    </dgm:pt>
  </dgm:ptLst>
  <dgm:cxnLst>
    <dgm:cxn modelId="{DF6CB94E-F934-1348-986C-1F6E1FCB31D3}" type="presOf" srcId="{F4F45347-8260-E546-8384-9F0F1A666779}" destId="{0370C5FC-0EA7-0E45-A847-7D31B128A9D7}" srcOrd="0" destOrd="0" presId="urn:microsoft.com/office/officeart/2005/8/layout/vList5"/>
    <dgm:cxn modelId="{29F0DD62-3A48-C54F-89A0-1A9556AC0767}" type="presOf" srcId="{8A443EA9-2403-094E-AB7B-2F6497A99D9C}" destId="{0804F47A-50C2-484F-AA3F-500C9450D611}" srcOrd="0" destOrd="0" presId="urn:microsoft.com/office/officeart/2005/8/layout/vList5"/>
    <dgm:cxn modelId="{1435B982-EBD9-5948-8E92-0C7A9F70D42D}" srcId="{FCAAB089-B04D-B144-814E-ECA803F35038}" destId="{F4A29145-1885-C342-B854-C8AB7F345CA8}" srcOrd="1" destOrd="0" parTransId="{B22BF363-2BBD-8F42-93F6-4AC0D96E4433}" sibTransId="{9CE36119-D40F-6C4A-8DFB-FC914EC93780}"/>
    <dgm:cxn modelId="{80FB6E9E-781A-B94E-8E9A-F09C8230E9A2}" type="presOf" srcId="{F4A29145-1885-C342-B854-C8AB7F345CA8}" destId="{9E22F947-BCA9-9F44-B511-82AB473D5F65}" srcOrd="0" destOrd="0" presId="urn:microsoft.com/office/officeart/2005/8/layout/vList5"/>
    <dgm:cxn modelId="{614870B6-751B-EE42-BE2B-717E02FB13E9}" type="presOf" srcId="{FCAAB089-B04D-B144-814E-ECA803F35038}" destId="{874B9C92-32D8-F346-9FAA-85BC3CE8D627}" srcOrd="0" destOrd="0" presId="urn:microsoft.com/office/officeart/2005/8/layout/vList5"/>
    <dgm:cxn modelId="{99F1DDB9-9D30-7749-BA96-FDF88703BB8E}" srcId="{FCAAB089-B04D-B144-814E-ECA803F35038}" destId="{8A443EA9-2403-094E-AB7B-2F6497A99D9C}" srcOrd="3" destOrd="0" parTransId="{28090173-787E-2A44-AFF4-81E520AF31F0}" sibTransId="{C0D480C3-5FCB-3C4C-8291-F52E465D8F70}"/>
    <dgm:cxn modelId="{2D4C2ABF-52F7-2F45-99CF-1F4F662E0E16}" type="presOf" srcId="{EAC55DB1-D517-5244-972B-D7E3312A033A}" destId="{E4094BC2-1604-0248-AE1D-9B9245B3FC79}" srcOrd="0" destOrd="0" presId="urn:microsoft.com/office/officeart/2005/8/layout/vList5"/>
    <dgm:cxn modelId="{32EC57CB-F7C1-594E-8FA7-2A3BCAE527BF}" type="presOf" srcId="{675673D1-2B0C-1744-AF08-D07E609F29A1}" destId="{911C939B-B76C-564C-8338-0E17DF9D82B3}" srcOrd="0" destOrd="0" presId="urn:microsoft.com/office/officeart/2005/8/layout/vList5"/>
    <dgm:cxn modelId="{16869AD7-2C4F-1F46-A108-1C57C26C71B2}" srcId="{FCAAB089-B04D-B144-814E-ECA803F35038}" destId="{EAC55DB1-D517-5244-972B-D7E3312A033A}" srcOrd="2" destOrd="0" parTransId="{6308A25D-B220-8D4F-856C-BB61CDB4D41B}" sibTransId="{8B71E83A-DD05-5847-BDAF-7778888A26C5}"/>
    <dgm:cxn modelId="{A88739EB-1881-F949-B089-1A6C14E8FDC9}" srcId="{FCAAB089-B04D-B144-814E-ECA803F35038}" destId="{675673D1-2B0C-1744-AF08-D07E609F29A1}" srcOrd="4" destOrd="0" parTransId="{D79065C3-85C5-944B-8F3C-547CB5311F83}" sibTransId="{7F47B5BD-FD66-354F-8496-9C4F3C9D777C}"/>
    <dgm:cxn modelId="{51D4DEFB-79A8-0342-AABC-31EBE2B433D3}" srcId="{FCAAB089-B04D-B144-814E-ECA803F35038}" destId="{F4F45347-8260-E546-8384-9F0F1A666779}" srcOrd="0" destOrd="0" parTransId="{C4407AEB-6B6E-1848-A2CD-4BCCF5C044F5}" sibTransId="{E8A10C11-8839-A74B-B859-A9EFB6CA6D0F}"/>
    <dgm:cxn modelId="{BABE27B2-8FB5-C543-8CC3-506A6A8735F4}" type="presParOf" srcId="{874B9C92-32D8-F346-9FAA-85BC3CE8D627}" destId="{AD3443D4-0625-5248-A156-F8A7F50C56C6}" srcOrd="0" destOrd="0" presId="urn:microsoft.com/office/officeart/2005/8/layout/vList5"/>
    <dgm:cxn modelId="{89DD6292-AFE4-F94B-A833-C0A5AFBBA88E}" type="presParOf" srcId="{AD3443D4-0625-5248-A156-F8A7F50C56C6}" destId="{0370C5FC-0EA7-0E45-A847-7D31B128A9D7}" srcOrd="0" destOrd="0" presId="urn:microsoft.com/office/officeart/2005/8/layout/vList5"/>
    <dgm:cxn modelId="{57798944-8B2C-8848-A997-256633BD69A8}" type="presParOf" srcId="{874B9C92-32D8-F346-9FAA-85BC3CE8D627}" destId="{EDF605BF-9E01-B04B-828C-32797CFAA0CF}" srcOrd="1" destOrd="0" presId="urn:microsoft.com/office/officeart/2005/8/layout/vList5"/>
    <dgm:cxn modelId="{295ED541-2E13-674E-894F-E0826206A5A6}" type="presParOf" srcId="{874B9C92-32D8-F346-9FAA-85BC3CE8D627}" destId="{8D5199B7-3845-A946-88DA-4359645AB975}" srcOrd="2" destOrd="0" presId="urn:microsoft.com/office/officeart/2005/8/layout/vList5"/>
    <dgm:cxn modelId="{3D055E24-2B7B-CA44-9424-F556E71454CE}" type="presParOf" srcId="{8D5199B7-3845-A946-88DA-4359645AB975}" destId="{9E22F947-BCA9-9F44-B511-82AB473D5F65}" srcOrd="0" destOrd="0" presId="urn:microsoft.com/office/officeart/2005/8/layout/vList5"/>
    <dgm:cxn modelId="{83374766-A5B1-B045-B450-8692A956436F}" type="presParOf" srcId="{874B9C92-32D8-F346-9FAA-85BC3CE8D627}" destId="{102554A8-069F-024A-8E93-11CFE1000B29}" srcOrd="3" destOrd="0" presId="urn:microsoft.com/office/officeart/2005/8/layout/vList5"/>
    <dgm:cxn modelId="{57522EF2-3C8F-6D41-960D-55B3D19C138B}" type="presParOf" srcId="{874B9C92-32D8-F346-9FAA-85BC3CE8D627}" destId="{3EE3537A-D26B-D649-9C1C-6EA1885A2C82}" srcOrd="4" destOrd="0" presId="urn:microsoft.com/office/officeart/2005/8/layout/vList5"/>
    <dgm:cxn modelId="{C8C71C3A-12EF-6940-8CBF-35738A2EF852}" type="presParOf" srcId="{3EE3537A-D26B-D649-9C1C-6EA1885A2C82}" destId="{E4094BC2-1604-0248-AE1D-9B9245B3FC79}" srcOrd="0" destOrd="0" presId="urn:microsoft.com/office/officeart/2005/8/layout/vList5"/>
    <dgm:cxn modelId="{21D0ABF0-0AA2-8E4C-8C8D-1B2C34FB0DDD}" type="presParOf" srcId="{874B9C92-32D8-F346-9FAA-85BC3CE8D627}" destId="{9551BDF3-706C-E348-BF84-9AF7919F917C}" srcOrd="5" destOrd="0" presId="urn:microsoft.com/office/officeart/2005/8/layout/vList5"/>
    <dgm:cxn modelId="{ABF37910-FAC3-534B-B246-3FDBE1F33A7F}" type="presParOf" srcId="{874B9C92-32D8-F346-9FAA-85BC3CE8D627}" destId="{B90D32B9-2E15-094E-9C21-8B6448A076BE}" srcOrd="6" destOrd="0" presId="urn:microsoft.com/office/officeart/2005/8/layout/vList5"/>
    <dgm:cxn modelId="{D0C5EDD6-F6C4-924F-BE59-69B9B6B89568}" type="presParOf" srcId="{B90D32B9-2E15-094E-9C21-8B6448A076BE}" destId="{0804F47A-50C2-484F-AA3F-500C9450D611}" srcOrd="0" destOrd="0" presId="urn:microsoft.com/office/officeart/2005/8/layout/vList5"/>
    <dgm:cxn modelId="{7F9DC69B-9BB2-8D44-8DFC-11E2728B4A2F}" type="presParOf" srcId="{874B9C92-32D8-F346-9FAA-85BC3CE8D627}" destId="{41115669-F4F3-CE45-8BB3-3588ECAB8ECC}" srcOrd="7" destOrd="0" presId="urn:microsoft.com/office/officeart/2005/8/layout/vList5"/>
    <dgm:cxn modelId="{4B2C660F-86F1-784E-BC65-8DD93106B212}" type="presParOf" srcId="{874B9C92-32D8-F346-9FAA-85BC3CE8D627}" destId="{A3CDE1B3-EF2C-6746-884B-33648B92D8E2}" srcOrd="8" destOrd="0" presId="urn:microsoft.com/office/officeart/2005/8/layout/vList5"/>
    <dgm:cxn modelId="{FDD2CEEE-A73B-C146-A244-7142BBD9B3F0}" type="presParOf" srcId="{A3CDE1B3-EF2C-6746-884B-33648B92D8E2}" destId="{911C939B-B76C-564C-8338-0E17DF9D82B3}"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7D81346-0ACC-4BCD-A600-ECEA4985A9B4}" type="doc">
      <dgm:prSet loTypeId="urn:microsoft.com/office/officeart/2005/8/layout/hierarchy1" loCatId="hierarchy" qsTypeId="urn:microsoft.com/office/officeart/2005/8/quickstyle/simple1" qsCatId="simple" csTypeId="urn:microsoft.com/office/officeart/2005/8/colors/accent3_5" csCatId="accent3" phldr="1"/>
      <dgm:spPr/>
      <dgm:t>
        <a:bodyPr/>
        <a:lstStyle/>
        <a:p>
          <a:endParaRPr lang="en-US"/>
        </a:p>
      </dgm:t>
    </dgm:pt>
    <dgm:pt modelId="{C61A03E5-4D09-454E-9F06-226BEE872A7B}">
      <dgm:prSet/>
      <dgm:spPr/>
      <dgm:t>
        <a:bodyPr/>
        <a:lstStyle/>
        <a:p>
          <a:pPr algn="l"/>
          <a:r>
            <a:rPr lang="en-US" dirty="0">
              <a:latin typeface=""/>
            </a:rPr>
            <a:t>Software as a Service</a:t>
          </a:r>
        </a:p>
      </dgm:t>
    </dgm:pt>
    <dgm:pt modelId="{10CE1738-527A-4E7A-ADF8-68B81743F18C}" type="parTrans" cxnId="{3152D5B1-B5EC-44DB-A110-1F0FBEB45F71}">
      <dgm:prSet/>
      <dgm:spPr/>
      <dgm:t>
        <a:bodyPr/>
        <a:lstStyle/>
        <a:p>
          <a:endParaRPr lang="en-US"/>
        </a:p>
      </dgm:t>
    </dgm:pt>
    <dgm:pt modelId="{267E2EF1-5870-4939-BB44-59B0DE8774B0}" type="sibTrans" cxnId="{3152D5B1-B5EC-44DB-A110-1F0FBEB45F71}">
      <dgm:prSet/>
      <dgm:spPr/>
      <dgm:t>
        <a:bodyPr/>
        <a:lstStyle/>
        <a:p>
          <a:endParaRPr lang="en-US"/>
        </a:p>
      </dgm:t>
    </dgm:pt>
    <dgm:pt modelId="{1DE7559F-1AE0-487F-89AC-7361C4690EA2}">
      <dgm:prSet/>
      <dgm:spPr/>
      <dgm:t>
        <a:bodyPr/>
        <a:lstStyle/>
        <a:p>
          <a:pPr algn="l"/>
          <a:r>
            <a:rPr lang="en-US" dirty="0">
              <a:latin typeface=""/>
            </a:rPr>
            <a:t>Platform as a Service</a:t>
          </a:r>
        </a:p>
      </dgm:t>
    </dgm:pt>
    <dgm:pt modelId="{2E240FD4-8D6D-4F52-8B40-B917DD25F5CB}" type="parTrans" cxnId="{1C525A2F-CB32-49AD-BD8A-B18C4E74555C}">
      <dgm:prSet/>
      <dgm:spPr/>
      <dgm:t>
        <a:bodyPr/>
        <a:lstStyle/>
        <a:p>
          <a:endParaRPr lang="en-US"/>
        </a:p>
      </dgm:t>
    </dgm:pt>
    <dgm:pt modelId="{5310EC1B-D73E-4785-ACA3-E98514BC6FB7}" type="sibTrans" cxnId="{1C525A2F-CB32-49AD-BD8A-B18C4E74555C}">
      <dgm:prSet/>
      <dgm:spPr/>
      <dgm:t>
        <a:bodyPr/>
        <a:lstStyle/>
        <a:p>
          <a:endParaRPr lang="en-US"/>
        </a:p>
      </dgm:t>
    </dgm:pt>
    <dgm:pt modelId="{1AFC7B4D-8BB9-45A0-ADE0-A6EC50590367}">
      <dgm:prSet/>
      <dgm:spPr/>
      <dgm:t>
        <a:bodyPr/>
        <a:lstStyle/>
        <a:p>
          <a:r>
            <a:rPr lang="en-US" dirty="0">
              <a:latin typeface=""/>
            </a:rPr>
            <a:t>Infrastructure as a Service</a:t>
          </a:r>
        </a:p>
      </dgm:t>
    </dgm:pt>
    <dgm:pt modelId="{34F46C75-2C89-46EB-9F91-8FBF56D15B33}" type="parTrans" cxnId="{15B32368-11E0-46AB-AF0F-843BA5BB6F9C}">
      <dgm:prSet/>
      <dgm:spPr/>
      <dgm:t>
        <a:bodyPr/>
        <a:lstStyle/>
        <a:p>
          <a:endParaRPr lang="en-US"/>
        </a:p>
      </dgm:t>
    </dgm:pt>
    <dgm:pt modelId="{AD44D472-61C5-4684-84F0-796F820DE9E0}" type="sibTrans" cxnId="{15B32368-11E0-46AB-AF0F-843BA5BB6F9C}">
      <dgm:prSet/>
      <dgm:spPr/>
      <dgm:t>
        <a:bodyPr/>
        <a:lstStyle/>
        <a:p>
          <a:endParaRPr lang="en-US"/>
        </a:p>
      </dgm:t>
    </dgm:pt>
    <dgm:pt modelId="{7F0ADEC5-B4F3-B04F-B44D-0776F96BACB4}" type="pres">
      <dgm:prSet presAssocID="{07D81346-0ACC-4BCD-A600-ECEA4985A9B4}" presName="hierChild1" presStyleCnt="0">
        <dgm:presLayoutVars>
          <dgm:chPref val="1"/>
          <dgm:dir/>
          <dgm:animOne val="branch"/>
          <dgm:animLvl val="lvl"/>
          <dgm:resizeHandles/>
        </dgm:presLayoutVars>
      </dgm:prSet>
      <dgm:spPr/>
    </dgm:pt>
    <dgm:pt modelId="{316DC0B0-95EA-8142-A4F1-C107DA54991E}" type="pres">
      <dgm:prSet presAssocID="{C61A03E5-4D09-454E-9F06-226BEE872A7B}" presName="hierRoot1" presStyleCnt="0"/>
      <dgm:spPr/>
    </dgm:pt>
    <dgm:pt modelId="{D93CE3B1-FB67-3946-93B2-DBDF27856820}" type="pres">
      <dgm:prSet presAssocID="{C61A03E5-4D09-454E-9F06-226BEE872A7B}" presName="composite" presStyleCnt="0"/>
      <dgm:spPr/>
    </dgm:pt>
    <dgm:pt modelId="{5D85607D-8D2A-B242-9875-1013478F181F}" type="pres">
      <dgm:prSet presAssocID="{C61A03E5-4D09-454E-9F06-226BEE872A7B}" presName="background" presStyleLbl="node0" presStyleIdx="0" presStyleCnt="3"/>
      <dgm:spPr/>
    </dgm:pt>
    <dgm:pt modelId="{E0FB692D-CF3E-2B4C-868B-6B41E72F0DEF}" type="pres">
      <dgm:prSet presAssocID="{C61A03E5-4D09-454E-9F06-226BEE872A7B}" presName="text" presStyleLbl="fgAcc0" presStyleIdx="0" presStyleCnt="3">
        <dgm:presLayoutVars>
          <dgm:chPref val="3"/>
        </dgm:presLayoutVars>
      </dgm:prSet>
      <dgm:spPr/>
    </dgm:pt>
    <dgm:pt modelId="{D0D147A7-7E14-7C4B-9466-006795069E4D}" type="pres">
      <dgm:prSet presAssocID="{C61A03E5-4D09-454E-9F06-226BEE872A7B}" presName="hierChild2" presStyleCnt="0"/>
      <dgm:spPr/>
    </dgm:pt>
    <dgm:pt modelId="{207FD8D5-A495-3D49-A19F-88E61497E512}" type="pres">
      <dgm:prSet presAssocID="{1DE7559F-1AE0-487F-89AC-7361C4690EA2}" presName="hierRoot1" presStyleCnt="0"/>
      <dgm:spPr/>
    </dgm:pt>
    <dgm:pt modelId="{A6571E85-30D4-F142-A8E8-92810EAB5E79}" type="pres">
      <dgm:prSet presAssocID="{1DE7559F-1AE0-487F-89AC-7361C4690EA2}" presName="composite" presStyleCnt="0"/>
      <dgm:spPr/>
    </dgm:pt>
    <dgm:pt modelId="{F1A29FB9-F451-D54B-B552-42EA0B2D5719}" type="pres">
      <dgm:prSet presAssocID="{1DE7559F-1AE0-487F-89AC-7361C4690EA2}" presName="background" presStyleLbl="node0" presStyleIdx="1" presStyleCnt="3"/>
      <dgm:spPr/>
    </dgm:pt>
    <dgm:pt modelId="{811F1747-06AB-614B-8B25-A527574F1A37}" type="pres">
      <dgm:prSet presAssocID="{1DE7559F-1AE0-487F-89AC-7361C4690EA2}" presName="text" presStyleLbl="fgAcc0" presStyleIdx="1" presStyleCnt="3">
        <dgm:presLayoutVars>
          <dgm:chPref val="3"/>
        </dgm:presLayoutVars>
      </dgm:prSet>
      <dgm:spPr/>
    </dgm:pt>
    <dgm:pt modelId="{1255F3E1-067D-934B-9BB9-ED01E22E99CF}" type="pres">
      <dgm:prSet presAssocID="{1DE7559F-1AE0-487F-89AC-7361C4690EA2}" presName="hierChild2" presStyleCnt="0"/>
      <dgm:spPr/>
    </dgm:pt>
    <dgm:pt modelId="{33CE90EA-250E-6046-8F27-7332DA6C5CBD}" type="pres">
      <dgm:prSet presAssocID="{1AFC7B4D-8BB9-45A0-ADE0-A6EC50590367}" presName="hierRoot1" presStyleCnt="0"/>
      <dgm:spPr/>
    </dgm:pt>
    <dgm:pt modelId="{665889EA-33A8-7248-81CE-25992BA3EC4C}" type="pres">
      <dgm:prSet presAssocID="{1AFC7B4D-8BB9-45A0-ADE0-A6EC50590367}" presName="composite" presStyleCnt="0"/>
      <dgm:spPr/>
    </dgm:pt>
    <dgm:pt modelId="{76A2511B-EC49-4947-A4FE-4A0136A57BA9}" type="pres">
      <dgm:prSet presAssocID="{1AFC7B4D-8BB9-45A0-ADE0-A6EC50590367}" presName="background" presStyleLbl="node0" presStyleIdx="2" presStyleCnt="3"/>
      <dgm:spPr/>
    </dgm:pt>
    <dgm:pt modelId="{70253A56-BE62-DB4B-A53B-6D2FFC997084}" type="pres">
      <dgm:prSet presAssocID="{1AFC7B4D-8BB9-45A0-ADE0-A6EC50590367}" presName="text" presStyleLbl="fgAcc0" presStyleIdx="2" presStyleCnt="3">
        <dgm:presLayoutVars>
          <dgm:chPref val="3"/>
        </dgm:presLayoutVars>
      </dgm:prSet>
      <dgm:spPr/>
    </dgm:pt>
    <dgm:pt modelId="{1D948BD0-FFEB-6A4C-8AE5-A52C8ECC6C81}" type="pres">
      <dgm:prSet presAssocID="{1AFC7B4D-8BB9-45A0-ADE0-A6EC50590367}" presName="hierChild2" presStyleCnt="0"/>
      <dgm:spPr/>
    </dgm:pt>
  </dgm:ptLst>
  <dgm:cxnLst>
    <dgm:cxn modelId="{01E79429-4E0E-B144-AB21-EA95C70D15C3}" type="presOf" srcId="{07D81346-0ACC-4BCD-A600-ECEA4985A9B4}" destId="{7F0ADEC5-B4F3-B04F-B44D-0776F96BACB4}" srcOrd="0" destOrd="0" presId="urn:microsoft.com/office/officeart/2005/8/layout/hierarchy1"/>
    <dgm:cxn modelId="{DF7D222D-438E-7F40-97D8-82C3CECE4DF7}" type="presOf" srcId="{1DE7559F-1AE0-487F-89AC-7361C4690EA2}" destId="{811F1747-06AB-614B-8B25-A527574F1A37}" srcOrd="0" destOrd="0" presId="urn:microsoft.com/office/officeart/2005/8/layout/hierarchy1"/>
    <dgm:cxn modelId="{1C525A2F-CB32-49AD-BD8A-B18C4E74555C}" srcId="{07D81346-0ACC-4BCD-A600-ECEA4985A9B4}" destId="{1DE7559F-1AE0-487F-89AC-7361C4690EA2}" srcOrd="1" destOrd="0" parTransId="{2E240FD4-8D6D-4F52-8B40-B917DD25F5CB}" sibTransId="{5310EC1B-D73E-4785-ACA3-E98514BC6FB7}"/>
    <dgm:cxn modelId="{15B32368-11E0-46AB-AF0F-843BA5BB6F9C}" srcId="{07D81346-0ACC-4BCD-A600-ECEA4985A9B4}" destId="{1AFC7B4D-8BB9-45A0-ADE0-A6EC50590367}" srcOrd="2" destOrd="0" parTransId="{34F46C75-2C89-46EB-9F91-8FBF56D15B33}" sibTransId="{AD44D472-61C5-4684-84F0-796F820DE9E0}"/>
    <dgm:cxn modelId="{804544A7-2C9C-0548-8A16-6BB359093DA1}" type="presOf" srcId="{1AFC7B4D-8BB9-45A0-ADE0-A6EC50590367}" destId="{70253A56-BE62-DB4B-A53B-6D2FFC997084}" srcOrd="0" destOrd="0" presId="urn:microsoft.com/office/officeart/2005/8/layout/hierarchy1"/>
    <dgm:cxn modelId="{3152D5B1-B5EC-44DB-A110-1F0FBEB45F71}" srcId="{07D81346-0ACC-4BCD-A600-ECEA4985A9B4}" destId="{C61A03E5-4D09-454E-9F06-226BEE872A7B}" srcOrd="0" destOrd="0" parTransId="{10CE1738-527A-4E7A-ADF8-68B81743F18C}" sibTransId="{267E2EF1-5870-4939-BB44-59B0DE8774B0}"/>
    <dgm:cxn modelId="{4B72C9F6-F95A-3C46-A05D-B19AA9BEDE18}" type="presOf" srcId="{C61A03E5-4D09-454E-9F06-226BEE872A7B}" destId="{E0FB692D-CF3E-2B4C-868B-6B41E72F0DEF}" srcOrd="0" destOrd="0" presId="urn:microsoft.com/office/officeart/2005/8/layout/hierarchy1"/>
    <dgm:cxn modelId="{F52816A0-8BAE-6E45-B4C8-D416F1B347E8}" type="presParOf" srcId="{7F0ADEC5-B4F3-B04F-B44D-0776F96BACB4}" destId="{316DC0B0-95EA-8142-A4F1-C107DA54991E}" srcOrd="0" destOrd="0" presId="urn:microsoft.com/office/officeart/2005/8/layout/hierarchy1"/>
    <dgm:cxn modelId="{1446CC4B-7528-4146-A69F-4073F062A6B8}" type="presParOf" srcId="{316DC0B0-95EA-8142-A4F1-C107DA54991E}" destId="{D93CE3B1-FB67-3946-93B2-DBDF27856820}" srcOrd="0" destOrd="0" presId="urn:microsoft.com/office/officeart/2005/8/layout/hierarchy1"/>
    <dgm:cxn modelId="{2E780DD9-D781-8540-B2F3-C1CAF372526F}" type="presParOf" srcId="{D93CE3B1-FB67-3946-93B2-DBDF27856820}" destId="{5D85607D-8D2A-B242-9875-1013478F181F}" srcOrd="0" destOrd="0" presId="urn:microsoft.com/office/officeart/2005/8/layout/hierarchy1"/>
    <dgm:cxn modelId="{CCA41F25-2751-5647-801E-20FAB1CD57FD}" type="presParOf" srcId="{D93CE3B1-FB67-3946-93B2-DBDF27856820}" destId="{E0FB692D-CF3E-2B4C-868B-6B41E72F0DEF}" srcOrd="1" destOrd="0" presId="urn:microsoft.com/office/officeart/2005/8/layout/hierarchy1"/>
    <dgm:cxn modelId="{275D839B-835C-384C-94C5-6A4BD37689CC}" type="presParOf" srcId="{316DC0B0-95EA-8142-A4F1-C107DA54991E}" destId="{D0D147A7-7E14-7C4B-9466-006795069E4D}" srcOrd="1" destOrd="0" presId="urn:microsoft.com/office/officeart/2005/8/layout/hierarchy1"/>
    <dgm:cxn modelId="{FDF244CA-D27D-8D4A-B07A-48E87AB34A69}" type="presParOf" srcId="{7F0ADEC5-B4F3-B04F-B44D-0776F96BACB4}" destId="{207FD8D5-A495-3D49-A19F-88E61497E512}" srcOrd="1" destOrd="0" presId="urn:microsoft.com/office/officeart/2005/8/layout/hierarchy1"/>
    <dgm:cxn modelId="{4002DA86-F311-EC49-918A-DB412FB52529}" type="presParOf" srcId="{207FD8D5-A495-3D49-A19F-88E61497E512}" destId="{A6571E85-30D4-F142-A8E8-92810EAB5E79}" srcOrd="0" destOrd="0" presId="urn:microsoft.com/office/officeart/2005/8/layout/hierarchy1"/>
    <dgm:cxn modelId="{752023FA-14DB-3545-95FC-C5A92EE56A6B}" type="presParOf" srcId="{A6571E85-30D4-F142-A8E8-92810EAB5E79}" destId="{F1A29FB9-F451-D54B-B552-42EA0B2D5719}" srcOrd="0" destOrd="0" presId="urn:microsoft.com/office/officeart/2005/8/layout/hierarchy1"/>
    <dgm:cxn modelId="{2EFD2DA8-E0F4-9443-9964-5C1582EDABF6}" type="presParOf" srcId="{A6571E85-30D4-F142-A8E8-92810EAB5E79}" destId="{811F1747-06AB-614B-8B25-A527574F1A37}" srcOrd="1" destOrd="0" presId="urn:microsoft.com/office/officeart/2005/8/layout/hierarchy1"/>
    <dgm:cxn modelId="{36B2C936-76E2-EE4F-962B-154E4F1CF24A}" type="presParOf" srcId="{207FD8D5-A495-3D49-A19F-88E61497E512}" destId="{1255F3E1-067D-934B-9BB9-ED01E22E99CF}" srcOrd="1" destOrd="0" presId="urn:microsoft.com/office/officeart/2005/8/layout/hierarchy1"/>
    <dgm:cxn modelId="{F692DE05-4223-F347-9213-1603AB9A4058}" type="presParOf" srcId="{7F0ADEC5-B4F3-B04F-B44D-0776F96BACB4}" destId="{33CE90EA-250E-6046-8F27-7332DA6C5CBD}" srcOrd="2" destOrd="0" presId="urn:microsoft.com/office/officeart/2005/8/layout/hierarchy1"/>
    <dgm:cxn modelId="{644777FA-801F-A140-AE8B-C3722686BC68}" type="presParOf" srcId="{33CE90EA-250E-6046-8F27-7332DA6C5CBD}" destId="{665889EA-33A8-7248-81CE-25992BA3EC4C}" srcOrd="0" destOrd="0" presId="urn:microsoft.com/office/officeart/2005/8/layout/hierarchy1"/>
    <dgm:cxn modelId="{A88CAB06-AFB3-204F-AA3F-6E6CF6CC3C63}" type="presParOf" srcId="{665889EA-33A8-7248-81CE-25992BA3EC4C}" destId="{76A2511B-EC49-4947-A4FE-4A0136A57BA9}" srcOrd="0" destOrd="0" presId="urn:microsoft.com/office/officeart/2005/8/layout/hierarchy1"/>
    <dgm:cxn modelId="{91ED48CA-B149-7643-90BB-1343E2567B25}" type="presParOf" srcId="{665889EA-33A8-7248-81CE-25992BA3EC4C}" destId="{70253A56-BE62-DB4B-A53B-6D2FFC997084}" srcOrd="1" destOrd="0" presId="urn:microsoft.com/office/officeart/2005/8/layout/hierarchy1"/>
    <dgm:cxn modelId="{E7C561EF-6533-DE40-A38E-861E15D50EB4}" type="presParOf" srcId="{33CE90EA-250E-6046-8F27-7332DA6C5CBD}" destId="{1D948BD0-FFEB-6A4C-8AE5-A52C8ECC6C81}"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E7DC709-5A3D-4DD0-AC02-4E76232FF625}" type="doc">
      <dgm:prSet loTypeId="urn:microsoft.com/office/officeart/2005/8/layout/matrix3" loCatId="matrix" qsTypeId="urn:microsoft.com/office/officeart/2005/8/quickstyle/simple2" qsCatId="simple" csTypeId="urn:microsoft.com/office/officeart/2005/8/colors/colorful1" csCatId="colorful" phldr="1"/>
      <dgm:spPr/>
      <dgm:t>
        <a:bodyPr/>
        <a:lstStyle/>
        <a:p>
          <a:endParaRPr lang="en-US"/>
        </a:p>
      </dgm:t>
    </dgm:pt>
    <dgm:pt modelId="{BAF32483-C59D-466A-8C53-D23EE296D4FA}">
      <dgm:prSet/>
      <dgm:spPr/>
      <dgm:t>
        <a:bodyPr/>
        <a:lstStyle/>
        <a:p>
          <a:r>
            <a:rPr lang="en-US" dirty="0"/>
            <a:t> Public Cloud</a:t>
          </a:r>
        </a:p>
      </dgm:t>
    </dgm:pt>
    <dgm:pt modelId="{59F2887D-8010-4110-A8D3-0FD28480C284}" type="parTrans" cxnId="{4C08EF9F-CCDF-428D-B5C9-19455F60C552}">
      <dgm:prSet/>
      <dgm:spPr/>
      <dgm:t>
        <a:bodyPr/>
        <a:lstStyle/>
        <a:p>
          <a:endParaRPr lang="en-US"/>
        </a:p>
      </dgm:t>
    </dgm:pt>
    <dgm:pt modelId="{8B8F2D3A-F6EA-4AFB-92BF-68BFDA0BFA37}" type="sibTrans" cxnId="{4C08EF9F-CCDF-428D-B5C9-19455F60C552}">
      <dgm:prSet/>
      <dgm:spPr/>
      <dgm:t>
        <a:bodyPr/>
        <a:lstStyle/>
        <a:p>
          <a:endParaRPr lang="en-US"/>
        </a:p>
      </dgm:t>
    </dgm:pt>
    <dgm:pt modelId="{76118042-5565-45AB-879E-5CA1532AD660}">
      <dgm:prSet/>
      <dgm:spPr/>
      <dgm:t>
        <a:bodyPr/>
        <a:lstStyle/>
        <a:p>
          <a:r>
            <a:rPr lang="en-US" dirty="0"/>
            <a:t>Hybrid</a:t>
          </a:r>
        </a:p>
      </dgm:t>
    </dgm:pt>
    <dgm:pt modelId="{CCBC803F-AD98-4346-8E8F-E91CD94F3AA7}" type="parTrans" cxnId="{CB65D1F3-C77D-4420-8068-A029DA3DC438}">
      <dgm:prSet/>
      <dgm:spPr/>
      <dgm:t>
        <a:bodyPr/>
        <a:lstStyle/>
        <a:p>
          <a:endParaRPr lang="en-US"/>
        </a:p>
      </dgm:t>
    </dgm:pt>
    <dgm:pt modelId="{018E1D4D-9B2B-45FE-B025-B96E208D86A7}" type="sibTrans" cxnId="{CB65D1F3-C77D-4420-8068-A029DA3DC438}">
      <dgm:prSet/>
      <dgm:spPr/>
      <dgm:t>
        <a:bodyPr/>
        <a:lstStyle/>
        <a:p>
          <a:endParaRPr lang="en-US"/>
        </a:p>
      </dgm:t>
    </dgm:pt>
    <dgm:pt modelId="{CE4B302D-0FBC-425C-9D2C-29614DA30587}">
      <dgm:prSet/>
      <dgm:spPr/>
      <dgm:t>
        <a:bodyPr/>
        <a:lstStyle/>
        <a:p>
          <a:r>
            <a:rPr lang="en-US" dirty="0"/>
            <a:t>Private cloud</a:t>
          </a:r>
        </a:p>
      </dgm:t>
    </dgm:pt>
    <dgm:pt modelId="{03DBAEB8-8505-46F4-AED8-191FE2A1A785}" type="parTrans" cxnId="{341B98FA-2698-48A8-A4F8-1651C86C30A6}">
      <dgm:prSet/>
      <dgm:spPr/>
      <dgm:t>
        <a:bodyPr/>
        <a:lstStyle/>
        <a:p>
          <a:endParaRPr lang="en-US"/>
        </a:p>
      </dgm:t>
    </dgm:pt>
    <dgm:pt modelId="{2E39EF3E-53F5-4CB4-98ED-8C72F7C71D84}" type="sibTrans" cxnId="{341B98FA-2698-48A8-A4F8-1651C86C30A6}">
      <dgm:prSet/>
      <dgm:spPr/>
      <dgm:t>
        <a:bodyPr/>
        <a:lstStyle/>
        <a:p>
          <a:endParaRPr lang="en-US"/>
        </a:p>
      </dgm:t>
    </dgm:pt>
    <dgm:pt modelId="{9B7C93B2-B67E-4334-9D81-4868B6794570}">
      <dgm:prSet/>
      <dgm:spPr/>
      <dgm:t>
        <a:bodyPr/>
        <a:lstStyle/>
        <a:p>
          <a:r>
            <a:rPr lang="en-US" dirty="0"/>
            <a:t>Multi-cloud</a:t>
          </a:r>
        </a:p>
      </dgm:t>
    </dgm:pt>
    <dgm:pt modelId="{87C086D2-7F99-49BA-82CB-E41FB8339C92}" type="parTrans" cxnId="{6728696F-DF90-4BD6-9367-EF21D521E776}">
      <dgm:prSet/>
      <dgm:spPr/>
      <dgm:t>
        <a:bodyPr/>
        <a:lstStyle/>
        <a:p>
          <a:endParaRPr lang="en-US"/>
        </a:p>
      </dgm:t>
    </dgm:pt>
    <dgm:pt modelId="{6CA52799-C341-485D-8D54-78A52E25B5AA}" type="sibTrans" cxnId="{6728696F-DF90-4BD6-9367-EF21D521E776}">
      <dgm:prSet/>
      <dgm:spPr/>
      <dgm:t>
        <a:bodyPr/>
        <a:lstStyle/>
        <a:p>
          <a:endParaRPr lang="en-US"/>
        </a:p>
      </dgm:t>
    </dgm:pt>
    <dgm:pt modelId="{86DE4AC2-FECB-1246-B923-5B818DB354DC}" type="pres">
      <dgm:prSet presAssocID="{7E7DC709-5A3D-4DD0-AC02-4E76232FF625}" presName="matrix" presStyleCnt="0">
        <dgm:presLayoutVars>
          <dgm:chMax val="1"/>
          <dgm:dir/>
          <dgm:resizeHandles val="exact"/>
        </dgm:presLayoutVars>
      </dgm:prSet>
      <dgm:spPr/>
    </dgm:pt>
    <dgm:pt modelId="{E61BDA6F-1062-FB41-832A-40FF45A7BBB9}" type="pres">
      <dgm:prSet presAssocID="{7E7DC709-5A3D-4DD0-AC02-4E76232FF625}" presName="diamond" presStyleLbl="bgShp" presStyleIdx="0" presStyleCnt="1"/>
      <dgm:spPr/>
    </dgm:pt>
    <dgm:pt modelId="{CB3E71C4-2F3C-BF4C-85B8-015331257B57}" type="pres">
      <dgm:prSet presAssocID="{7E7DC709-5A3D-4DD0-AC02-4E76232FF625}" presName="quad1" presStyleLbl="node1" presStyleIdx="0" presStyleCnt="4">
        <dgm:presLayoutVars>
          <dgm:chMax val="0"/>
          <dgm:chPref val="0"/>
          <dgm:bulletEnabled val="1"/>
        </dgm:presLayoutVars>
      </dgm:prSet>
      <dgm:spPr/>
    </dgm:pt>
    <dgm:pt modelId="{4191121A-9B62-CC4C-B9C2-14D01C4CEE1E}" type="pres">
      <dgm:prSet presAssocID="{7E7DC709-5A3D-4DD0-AC02-4E76232FF625}" presName="quad2" presStyleLbl="node1" presStyleIdx="1" presStyleCnt="4">
        <dgm:presLayoutVars>
          <dgm:chMax val="0"/>
          <dgm:chPref val="0"/>
          <dgm:bulletEnabled val="1"/>
        </dgm:presLayoutVars>
      </dgm:prSet>
      <dgm:spPr/>
    </dgm:pt>
    <dgm:pt modelId="{1BC4A7BD-C76A-274C-8756-A64DD39F3894}" type="pres">
      <dgm:prSet presAssocID="{7E7DC709-5A3D-4DD0-AC02-4E76232FF625}" presName="quad3" presStyleLbl="node1" presStyleIdx="2" presStyleCnt="4">
        <dgm:presLayoutVars>
          <dgm:chMax val="0"/>
          <dgm:chPref val="0"/>
          <dgm:bulletEnabled val="1"/>
        </dgm:presLayoutVars>
      </dgm:prSet>
      <dgm:spPr/>
    </dgm:pt>
    <dgm:pt modelId="{9B63989F-DE1F-2048-9169-8AC397BE1B44}" type="pres">
      <dgm:prSet presAssocID="{7E7DC709-5A3D-4DD0-AC02-4E76232FF625}" presName="quad4" presStyleLbl="node1" presStyleIdx="3" presStyleCnt="4">
        <dgm:presLayoutVars>
          <dgm:chMax val="0"/>
          <dgm:chPref val="0"/>
          <dgm:bulletEnabled val="1"/>
        </dgm:presLayoutVars>
      </dgm:prSet>
      <dgm:spPr/>
    </dgm:pt>
  </dgm:ptLst>
  <dgm:cxnLst>
    <dgm:cxn modelId="{27B8A12B-FC34-F041-8959-3715C0697C7C}" type="presOf" srcId="{9B7C93B2-B67E-4334-9D81-4868B6794570}" destId="{9B63989F-DE1F-2048-9169-8AC397BE1B44}" srcOrd="0" destOrd="0" presId="urn:microsoft.com/office/officeart/2005/8/layout/matrix3"/>
    <dgm:cxn modelId="{615B193B-F447-2E49-ACFC-54D8E8546ED4}" type="presOf" srcId="{CE4B302D-0FBC-425C-9D2C-29614DA30587}" destId="{1BC4A7BD-C76A-274C-8756-A64DD39F3894}" srcOrd="0" destOrd="0" presId="urn:microsoft.com/office/officeart/2005/8/layout/matrix3"/>
    <dgm:cxn modelId="{77244161-A6E8-5A4A-893B-100025F75F7B}" type="presOf" srcId="{7E7DC709-5A3D-4DD0-AC02-4E76232FF625}" destId="{86DE4AC2-FECB-1246-B923-5B818DB354DC}" srcOrd="0" destOrd="0" presId="urn:microsoft.com/office/officeart/2005/8/layout/matrix3"/>
    <dgm:cxn modelId="{6728696F-DF90-4BD6-9367-EF21D521E776}" srcId="{7E7DC709-5A3D-4DD0-AC02-4E76232FF625}" destId="{9B7C93B2-B67E-4334-9D81-4868B6794570}" srcOrd="3" destOrd="0" parTransId="{87C086D2-7F99-49BA-82CB-E41FB8339C92}" sibTransId="{6CA52799-C341-485D-8D54-78A52E25B5AA}"/>
    <dgm:cxn modelId="{4C08EF9F-CCDF-428D-B5C9-19455F60C552}" srcId="{7E7DC709-5A3D-4DD0-AC02-4E76232FF625}" destId="{BAF32483-C59D-466A-8C53-D23EE296D4FA}" srcOrd="0" destOrd="0" parTransId="{59F2887D-8010-4110-A8D3-0FD28480C284}" sibTransId="{8B8F2D3A-F6EA-4AFB-92BF-68BFDA0BFA37}"/>
    <dgm:cxn modelId="{326D08B9-3397-9045-A5FE-B2949DDC425D}" type="presOf" srcId="{76118042-5565-45AB-879E-5CA1532AD660}" destId="{4191121A-9B62-CC4C-B9C2-14D01C4CEE1E}" srcOrd="0" destOrd="0" presId="urn:microsoft.com/office/officeart/2005/8/layout/matrix3"/>
    <dgm:cxn modelId="{575B9BE2-4038-1B40-8553-B4F7DCEB929E}" type="presOf" srcId="{BAF32483-C59D-466A-8C53-D23EE296D4FA}" destId="{CB3E71C4-2F3C-BF4C-85B8-015331257B57}" srcOrd="0" destOrd="0" presId="urn:microsoft.com/office/officeart/2005/8/layout/matrix3"/>
    <dgm:cxn modelId="{CB65D1F3-C77D-4420-8068-A029DA3DC438}" srcId="{7E7DC709-5A3D-4DD0-AC02-4E76232FF625}" destId="{76118042-5565-45AB-879E-5CA1532AD660}" srcOrd="1" destOrd="0" parTransId="{CCBC803F-AD98-4346-8E8F-E91CD94F3AA7}" sibTransId="{018E1D4D-9B2B-45FE-B025-B96E208D86A7}"/>
    <dgm:cxn modelId="{341B98FA-2698-48A8-A4F8-1651C86C30A6}" srcId="{7E7DC709-5A3D-4DD0-AC02-4E76232FF625}" destId="{CE4B302D-0FBC-425C-9D2C-29614DA30587}" srcOrd="2" destOrd="0" parTransId="{03DBAEB8-8505-46F4-AED8-191FE2A1A785}" sibTransId="{2E39EF3E-53F5-4CB4-98ED-8C72F7C71D84}"/>
    <dgm:cxn modelId="{37992139-8491-3746-BF1C-BE29B7505A15}" type="presParOf" srcId="{86DE4AC2-FECB-1246-B923-5B818DB354DC}" destId="{E61BDA6F-1062-FB41-832A-40FF45A7BBB9}" srcOrd="0" destOrd="0" presId="urn:microsoft.com/office/officeart/2005/8/layout/matrix3"/>
    <dgm:cxn modelId="{EAA4E3BE-B82F-9D40-892A-90F5EC4AB9FC}" type="presParOf" srcId="{86DE4AC2-FECB-1246-B923-5B818DB354DC}" destId="{CB3E71C4-2F3C-BF4C-85B8-015331257B57}" srcOrd="1" destOrd="0" presId="urn:microsoft.com/office/officeart/2005/8/layout/matrix3"/>
    <dgm:cxn modelId="{B7F0B3C1-BC05-D245-AFE2-0E509D0A547B}" type="presParOf" srcId="{86DE4AC2-FECB-1246-B923-5B818DB354DC}" destId="{4191121A-9B62-CC4C-B9C2-14D01C4CEE1E}" srcOrd="2" destOrd="0" presId="urn:microsoft.com/office/officeart/2005/8/layout/matrix3"/>
    <dgm:cxn modelId="{F7D52764-A58E-2C49-B2AC-BE7BD286A47A}" type="presParOf" srcId="{86DE4AC2-FECB-1246-B923-5B818DB354DC}" destId="{1BC4A7BD-C76A-274C-8756-A64DD39F3894}" srcOrd="3" destOrd="0" presId="urn:microsoft.com/office/officeart/2005/8/layout/matrix3"/>
    <dgm:cxn modelId="{40EA3637-7D7A-EF48-AAE2-2350A059C6EE}" type="presParOf" srcId="{86DE4AC2-FECB-1246-B923-5B818DB354DC}" destId="{9B63989F-DE1F-2048-9169-8AC397BE1B44}"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9B5462D-B8EC-4A31-B58D-926A596CAF4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4BAE3C1-D42A-49D8-BE6C-AE663D792D5B}">
      <dgm:prSet/>
      <dgm:spPr/>
      <dgm:t>
        <a:bodyPr/>
        <a:lstStyle/>
        <a:p>
          <a:pPr>
            <a:defRPr cap="all"/>
          </a:pPr>
          <a:r>
            <a:rPr lang="en-US"/>
            <a:t>Tech market downturn</a:t>
          </a:r>
        </a:p>
      </dgm:t>
    </dgm:pt>
    <dgm:pt modelId="{CDF48D5A-8567-4F4F-8513-DC70EE940734}" type="parTrans" cxnId="{060B0DBF-1778-4A8E-AC1D-79DED7FD2FD6}">
      <dgm:prSet/>
      <dgm:spPr/>
      <dgm:t>
        <a:bodyPr/>
        <a:lstStyle/>
        <a:p>
          <a:endParaRPr lang="en-US"/>
        </a:p>
      </dgm:t>
    </dgm:pt>
    <dgm:pt modelId="{694A030F-934B-4383-ADC4-47599B5D6CAC}" type="sibTrans" cxnId="{060B0DBF-1778-4A8E-AC1D-79DED7FD2FD6}">
      <dgm:prSet/>
      <dgm:spPr/>
      <dgm:t>
        <a:bodyPr/>
        <a:lstStyle/>
        <a:p>
          <a:endParaRPr lang="en-US"/>
        </a:p>
      </dgm:t>
    </dgm:pt>
    <dgm:pt modelId="{E240105E-A7A6-4554-A8A1-90A4B08994A9}">
      <dgm:prSet/>
      <dgm:spPr/>
      <dgm:t>
        <a:bodyPr/>
        <a:lstStyle/>
        <a:p>
          <a:pPr>
            <a:defRPr cap="all"/>
          </a:pPr>
          <a:r>
            <a:rPr lang="en-US"/>
            <a:t>Cost savings are critical</a:t>
          </a:r>
        </a:p>
      </dgm:t>
    </dgm:pt>
    <dgm:pt modelId="{6703DA3E-6A93-4C72-BF6A-A9ADF1152729}" type="parTrans" cxnId="{2AB8B97B-F93A-43C3-9A72-2E88F66E3A0B}">
      <dgm:prSet/>
      <dgm:spPr/>
      <dgm:t>
        <a:bodyPr/>
        <a:lstStyle/>
        <a:p>
          <a:endParaRPr lang="en-US"/>
        </a:p>
      </dgm:t>
    </dgm:pt>
    <dgm:pt modelId="{B53B50B4-72EC-45A8-8E08-3568AD4E87CC}" type="sibTrans" cxnId="{2AB8B97B-F93A-43C3-9A72-2E88F66E3A0B}">
      <dgm:prSet/>
      <dgm:spPr/>
      <dgm:t>
        <a:bodyPr/>
        <a:lstStyle/>
        <a:p>
          <a:endParaRPr lang="en-US"/>
        </a:p>
      </dgm:t>
    </dgm:pt>
    <dgm:pt modelId="{BACA4CD7-1EA7-487C-9B1E-120C9BB02786}">
      <dgm:prSet/>
      <dgm:spPr/>
      <dgm:t>
        <a:bodyPr/>
        <a:lstStyle/>
        <a:p>
          <a:pPr>
            <a:defRPr cap="all"/>
          </a:pPr>
          <a:r>
            <a:rPr lang="en-US"/>
            <a:t>Staffing reduction</a:t>
          </a:r>
        </a:p>
      </dgm:t>
    </dgm:pt>
    <dgm:pt modelId="{E731C00D-0B9E-4E40-B19A-9AD1B9C0AAF5}" type="parTrans" cxnId="{7E12FD55-CA32-4C3D-9E96-354EB29F31FD}">
      <dgm:prSet/>
      <dgm:spPr/>
      <dgm:t>
        <a:bodyPr/>
        <a:lstStyle/>
        <a:p>
          <a:endParaRPr lang="en-US"/>
        </a:p>
      </dgm:t>
    </dgm:pt>
    <dgm:pt modelId="{476AD480-3F70-477F-B3A6-5EA24AB567D5}" type="sibTrans" cxnId="{7E12FD55-CA32-4C3D-9E96-354EB29F31FD}">
      <dgm:prSet/>
      <dgm:spPr/>
      <dgm:t>
        <a:bodyPr/>
        <a:lstStyle/>
        <a:p>
          <a:endParaRPr lang="en-US"/>
        </a:p>
      </dgm:t>
    </dgm:pt>
    <dgm:pt modelId="{65A786DA-AAD1-41C1-8A4A-77A5CDBA6E64}" type="pres">
      <dgm:prSet presAssocID="{C9B5462D-B8EC-4A31-B58D-926A596CAF43}" presName="root" presStyleCnt="0">
        <dgm:presLayoutVars>
          <dgm:dir/>
          <dgm:resizeHandles val="exact"/>
        </dgm:presLayoutVars>
      </dgm:prSet>
      <dgm:spPr/>
    </dgm:pt>
    <dgm:pt modelId="{5002605D-E08C-479E-8972-3D144D4176FB}" type="pres">
      <dgm:prSet presAssocID="{54BAE3C1-D42A-49D8-BE6C-AE663D792D5B}" presName="compNode" presStyleCnt="0"/>
      <dgm:spPr/>
    </dgm:pt>
    <dgm:pt modelId="{DD09B438-7A11-4122-9BB0-BBF96EE585BA}" type="pres">
      <dgm:prSet presAssocID="{54BAE3C1-D42A-49D8-BE6C-AE663D792D5B}" presName="iconBgRect" presStyleLbl="bgShp" presStyleIdx="0" presStyleCnt="3"/>
      <dgm:spPr/>
    </dgm:pt>
    <dgm:pt modelId="{969A0D76-5E16-485F-B536-375B900EA20F}" type="pres">
      <dgm:prSet presAssocID="{54BAE3C1-D42A-49D8-BE6C-AE663D792D5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wnward trend"/>
        </a:ext>
      </dgm:extLst>
    </dgm:pt>
    <dgm:pt modelId="{C3D563F6-4239-43EE-BF73-4B6147DD3176}" type="pres">
      <dgm:prSet presAssocID="{54BAE3C1-D42A-49D8-BE6C-AE663D792D5B}" presName="spaceRect" presStyleCnt="0"/>
      <dgm:spPr/>
    </dgm:pt>
    <dgm:pt modelId="{477A10CA-130A-4B5F-BE87-F166D0340789}" type="pres">
      <dgm:prSet presAssocID="{54BAE3C1-D42A-49D8-BE6C-AE663D792D5B}" presName="textRect" presStyleLbl="revTx" presStyleIdx="0" presStyleCnt="3">
        <dgm:presLayoutVars>
          <dgm:chMax val="1"/>
          <dgm:chPref val="1"/>
        </dgm:presLayoutVars>
      </dgm:prSet>
      <dgm:spPr/>
    </dgm:pt>
    <dgm:pt modelId="{95FBF8EE-3CDE-4A45-80BA-AA0B7E76427F}" type="pres">
      <dgm:prSet presAssocID="{694A030F-934B-4383-ADC4-47599B5D6CAC}" presName="sibTrans" presStyleCnt="0"/>
      <dgm:spPr/>
    </dgm:pt>
    <dgm:pt modelId="{F349CD69-D594-4FE7-A732-4E7CD03E2ABE}" type="pres">
      <dgm:prSet presAssocID="{E240105E-A7A6-4554-A8A1-90A4B08994A9}" presName="compNode" presStyleCnt="0"/>
      <dgm:spPr/>
    </dgm:pt>
    <dgm:pt modelId="{9CE30EC5-4C48-450B-B5D9-0AB6503F400F}" type="pres">
      <dgm:prSet presAssocID="{E240105E-A7A6-4554-A8A1-90A4B08994A9}" presName="iconBgRect" presStyleLbl="bgShp" presStyleIdx="1" presStyleCnt="3"/>
      <dgm:spPr/>
    </dgm:pt>
    <dgm:pt modelId="{36E9A6EE-103E-41DA-8423-47A4A9B4EAE0}" type="pres">
      <dgm:prSet presAssocID="{E240105E-A7A6-4554-A8A1-90A4B08994A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iggy Bank"/>
        </a:ext>
      </dgm:extLst>
    </dgm:pt>
    <dgm:pt modelId="{634BA457-074B-4BAA-A018-2EBF57D654AD}" type="pres">
      <dgm:prSet presAssocID="{E240105E-A7A6-4554-A8A1-90A4B08994A9}" presName="spaceRect" presStyleCnt="0"/>
      <dgm:spPr/>
    </dgm:pt>
    <dgm:pt modelId="{4306CE54-2897-4B4E-A768-F78CF581C8D0}" type="pres">
      <dgm:prSet presAssocID="{E240105E-A7A6-4554-A8A1-90A4B08994A9}" presName="textRect" presStyleLbl="revTx" presStyleIdx="1" presStyleCnt="3">
        <dgm:presLayoutVars>
          <dgm:chMax val="1"/>
          <dgm:chPref val="1"/>
        </dgm:presLayoutVars>
      </dgm:prSet>
      <dgm:spPr/>
    </dgm:pt>
    <dgm:pt modelId="{035CE53B-4C78-4987-BF18-4AACE6EBE0F3}" type="pres">
      <dgm:prSet presAssocID="{B53B50B4-72EC-45A8-8E08-3568AD4E87CC}" presName="sibTrans" presStyleCnt="0"/>
      <dgm:spPr/>
    </dgm:pt>
    <dgm:pt modelId="{BABF009B-86CF-45D3-A484-06F1C1379D27}" type="pres">
      <dgm:prSet presAssocID="{BACA4CD7-1EA7-487C-9B1E-120C9BB02786}" presName="compNode" presStyleCnt="0"/>
      <dgm:spPr/>
    </dgm:pt>
    <dgm:pt modelId="{2FB61734-F73C-4EED-B740-288493FB962D}" type="pres">
      <dgm:prSet presAssocID="{BACA4CD7-1EA7-487C-9B1E-120C9BB02786}" presName="iconBgRect" presStyleLbl="bgShp" presStyleIdx="2" presStyleCnt="3"/>
      <dgm:spPr/>
    </dgm:pt>
    <dgm:pt modelId="{9DC366F9-C10C-435F-91B0-7E542668EE3A}" type="pres">
      <dgm:prSet presAssocID="{BACA4CD7-1EA7-487C-9B1E-120C9BB0278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roup"/>
        </a:ext>
      </dgm:extLst>
    </dgm:pt>
    <dgm:pt modelId="{0EC5B1EA-EA8F-4C75-9C8C-F7092BCEF004}" type="pres">
      <dgm:prSet presAssocID="{BACA4CD7-1EA7-487C-9B1E-120C9BB02786}" presName="spaceRect" presStyleCnt="0"/>
      <dgm:spPr/>
    </dgm:pt>
    <dgm:pt modelId="{861CF48E-39C1-4795-A80F-BF3A3E3F184E}" type="pres">
      <dgm:prSet presAssocID="{BACA4CD7-1EA7-487C-9B1E-120C9BB02786}" presName="textRect" presStyleLbl="revTx" presStyleIdx="2" presStyleCnt="3">
        <dgm:presLayoutVars>
          <dgm:chMax val="1"/>
          <dgm:chPref val="1"/>
        </dgm:presLayoutVars>
      </dgm:prSet>
      <dgm:spPr/>
    </dgm:pt>
  </dgm:ptLst>
  <dgm:cxnLst>
    <dgm:cxn modelId="{C8618E44-6069-42FF-8AC9-070C6DA252C1}" type="presOf" srcId="{54BAE3C1-D42A-49D8-BE6C-AE663D792D5B}" destId="{477A10CA-130A-4B5F-BE87-F166D0340789}" srcOrd="0" destOrd="0" presId="urn:microsoft.com/office/officeart/2018/5/layout/IconCircleLabelList"/>
    <dgm:cxn modelId="{7E12FD55-CA32-4C3D-9E96-354EB29F31FD}" srcId="{C9B5462D-B8EC-4A31-B58D-926A596CAF43}" destId="{BACA4CD7-1EA7-487C-9B1E-120C9BB02786}" srcOrd="2" destOrd="0" parTransId="{E731C00D-0B9E-4E40-B19A-9AD1B9C0AAF5}" sibTransId="{476AD480-3F70-477F-B3A6-5EA24AB567D5}"/>
    <dgm:cxn modelId="{2AB8B97B-F93A-43C3-9A72-2E88F66E3A0B}" srcId="{C9B5462D-B8EC-4A31-B58D-926A596CAF43}" destId="{E240105E-A7A6-4554-A8A1-90A4B08994A9}" srcOrd="1" destOrd="0" parTransId="{6703DA3E-6A93-4C72-BF6A-A9ADF1152729}" sibTransId="{B53B50B4-72EC-45A8-8E08-3568AD4E87CC}"/>
    <dgm:cxn modelId="{2BE6E6A9-E65D-4593-9E28-521B7638827D}" type="presOf" srcId="{BACA4CD7-1EA7-487C-9B1E-120C9BB02786}" destId="{861CF48E-39C1-4795-A80F-BF3A3E3F184E}" srcOrd="0" destOrd="0" presId="urn:microsoft.com/office/officeart/2018/5/layout/IconCircleLabelList"/>
    <dgm:cxn modelId="{060B0DBF-1778-4A8E-AC1D-79DED7FD2FD6}" srcId="{C9B5462D-B8EC-4A31-B58D-926A596CAF43}" destId="{54BAE3C1-D42A-49D8-BE6C-AE663D792D5B}" srcOrd="0" destOrd="0" parTransId="{CDF48D5A-8567-4F4F-8513-DC70EE940734}" sibTransId="{694A030F-934B-4383-ADC4-47599B5D6CAC}"/>
    <dgm:cxn modelId="{525F4BD7-505E-48CC-A51A-E3F05EBC4BEF}" type="presOf" srcId="{C9B5462D-B8EC-4A31-B58D-926A596CAF43}" destId="{65A786DA-AAD1-41C1-8A4A-77A5CDBA6E64}" srcOrd="0" destOrd="0" presId="urn:microsoft.com/office/officeart/2018/5/layout/IconCircleLabelList"/>
    <dgm:cxn modelId="{E0A42BE4-5FDD-409A-93F0-4B0F162381AA}" type="presOf" srcId="{E240105E-A7A6-4554-A8A1-90A4B08994A9}" destId="{4306CE54-2897-4B4E-A768-F78CF581C8D0}" srcOrd="0" destOrd="0" presId="urn:microsoft.com/office/officeart/2018/5/layout/IconCircleLabelList"/>
    <dgm:cxn modelId="{7BF2D0D0-0936-4D2C-9DEE-6C7CFEC57FF5}" type="presParOf" srcId="{65A786DA-AAD1-41C1-8A4A-77A5CDBA6E64}" destId="{5002605D-E08C-479E-8972-3D144D4176FB}" srcOrd="0" destOrd="0" presId="urn:microsoft.com/office/officeart/2018/5/layout/IconCircleLabelList"/>
    <dgm:cxn modelId="{4D251F9A-45B5-4EFE-8628-69066496B05A}" type="presParOf" srcId="{5002605D-E08C-479E-8972-3D144D4176FB}" destId="{DD09B438-7A11-4122-9BB0-BBF96EE585BA}" srcOrd="0" destOrd="0" presId="urn:microsoft.com/office/officeart/2018/5/layout/IconCircleLabelList"/>
    <dgm:cxn modelId="{DA59D8D2-35B6-4644-AC86-7555A2248AB7}" type="presParOf" srcId="{5002605D-E08C-479E-8972-3D144D4176FB}" destId="{969A0D76-5E16-485F-B536-375B900EA20F}" srcOrd="1" destOrd="0" presId="urn:microsoft.com/office/officeart/2018/5/layout/IconCircleLabelList"/>
    <dgm:cxn modelId="{D88E3494-D122-4DFF-BD25-4C9176BC8EA3}" type="presParOf" srcId="{5002605D-E08C-479E-8972-3D144D4176FB}" destId="{C3D563F6-4239-43EE-BF73-4B6147DD3176}" srcOrd="2" destOrd="0" presId="urn:microsoft.com/office/officeart/2018/5/layout/IconCircleLabelList"/>
    <dgm:cxn modelId="{A5E1985C-C21B-4F84-9803-DC48A7BB293C}" type="presParOf" srcId="{5002605D-E08C-479E-8972-3D144D4176FB}" destId="{477A10CA-130A-4B5F-BE87-F166D0340789}" srcOrd="3" destOrd="0" presId="urn:microsoft.com/office/officeart/2018/5/layout/IconCircleLabelList"/>
    <dgm:cxn modelId="{494A1E70-FDC4-4FE9-833C-0318F8B381E2}" type="presParOf" srcId="{65A786DA-AAD1-41C1-8A4A-77A5CDBA6E64}" destId="{95FBF8EE-3CDE-4A45-80BA-AA0B7E76427F}" srcOrd="1" destOrd="0" presId="urn:microsoft.com/office/officeart/2018/5/layout/IconCircleLabelList"/>
    <dgm:cxn modelId="{D42DD3DC-B829-434E-8252-CD25AD5216E2}" type="presParOf" srcId="{65A786DA-AAD1-41C1-8A4A-77A5CDBA6E64}" destId="{F349CD69-D594-4FE7-A732-4E7CD03E2ABE}" srcOrd="2" destOrd="0" presId="urn:microsoft.com/office/officeart/2018/5/layout/IconCircleLabelList"/>
    <dgm:cxn modelId="{B80A340B-A7FC-463D-9033-FE1BCD9639FC}" type="presParOf" srcId="{F349CD69-D594-4FE7-A732-4E7CD03E2ABE}" destId="{9CE30EC5-4C48-450B-B5D9-0AB6503F400F}" srcOrd="0" destOrd="0" presId="urn:microsoft.com/office/officeart/2018/5/layout/IconCircleLabelList"/>
    <dgm:cxn modelId="{4F51F7F5-7F08-4BD2-B4B6-40B3B939742C}" type="presParOf" srcId="{F349CD69-D594-4FE7-A732-4E7CD03E2ABE}" destId="{36E9A6EE-103E-41DA-8423-47A4A9B4EAE0}" srcOrd="1" destOrd="0" presId="urn:microsoft.com/office/officeart/2018/5/layout/IconCircleLabelList"/>
    <dgm:cxn modelId="{7D454BBC-8E2E-4D00-A003-4BBA8074D9B4}" type="presParOf" srcId="{F349CD69-D594-4FE7-A732-4E7CD03E2ABE}" destId="{634BA457-074B-4BAA-A018-2EBF57D654AD}" srcOrd="2" destOrd="0" presId="urn:microsoft.com/office/officeart/2018/5/layout/IconCircleLabelList"/>
    <dgm:cxn modelId="{7700EE74-2E7F-4AD3-B4ED-B6385BBCAD81}" type="presParOf" srcId="{F349CD69-D594-4FE7-A732-4E7CD03E2ABE}" destId="{4306CE54-2897-4B4E-A768-F78CF581C8D0}" srcOrd="3" destOrd="0" presId="urn:microsoft.com/office/officeart/2018/5/layout/IconCircleLabelList"/>
    <dgm:cxn modelId="{7EF7D0F4-83C2-4A52-9327-4C84BACEEF72}" type="presParOf" srcId="{65A786DA-AAD1-41C1-8A4A-77A5CDBA6E64}" destId="{035CE53B-4C78-4987-BF18-4AACE6EBE0F3}" srcOrd="3" destOrd="0" presId="urn:microsoft.com/office/officeart/2018/5/layout/IconCircleLabelList"/>
    <dgm:cxn modelId="{1768625E-407E-42D7-9F87-DE19FB3D90C5}" type="presParOf" srcId="{65A786DA-AAD1-41C1-8A4A-77A5CDBA6E64}" destId="{BABF009B-86CF-45D3-A484-06F1C1379D27}" srcOrd="4" destOrd="0" presId="urn:microsoft.com/office/officeart/2018/5/layout/IconCircleLabelList"/>
    <dgm:cxn modelId="{38DCB20D-DFC4-40FA-9E5E-675B380AA11D}" type="presParOf" srcId="{BABF009B-86CF-45D3-A484-06F1C1379D27}" destId="{2FB61734-F73C-4EED-B740-288493FB962D}" srcOrd="0" destOrd="0" presId="urn:microsoft.com/office/officeart/2018/5/layout/IconCircleLabelList"/>
    <dgm:cxn modelId="{CDC80B4B-D7FB-4B6F-B744-006E0AB34F7E}" type="presParOf" srcId="{BABF009B-86CF-45D3-A484-06F1C1379D27}" destId="{9DC366F9-C10C-435F-91B0-7E542668EE3A}" srcOrd="1" destOrd="0" presId="urn:microsoft.com/office/officeart/2018/5/layout/IconCircleLabelList"/>
    <dgm:cxn modelId="{4B780EA8-8C31-462B-BCAA-FB49B99C000C}" type="presParOf" srcId="{BABF009B-86CF-45D3-A484-06F1C1379D27}" destId="{0EC5B1EA-EA8F-4C75-9C8C-F7092BCEF004}" srcOrd="2" destOrd="0" presId="urn:microsoft.com/office/officeart/2018/5/layout/IconCircleLabelList"/>
    <dgm:cxn modelId="{C9144C11-E5C3-419C-8C55-98E21271C176}" type="presParOf" srcId="{BABF009B-86CF-45D3-A484-06F1C1379D27}" destId="{861CF48E-39C1-4795-A80F-BF3A3E3F184E}"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C7FD41-025D-C844-85C4-9EB7F469B198}">
      <dsp:nvSpPr>
        <dsp:cNvPr id="0" name=""/>
        <dsp:cNvSpPr/>
      </dsp:nvSpPr>
      <dsp:spPr>
        <a:xfrm>
          <a:off x="1551659" y="2518"/>
          <a:ext cx="6206637" cy="1104956"/>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0426" tIns="280659" rIns="120426" bIns="280659" numCol="1" spcCol="1270" anchor="ctr" anchorCtr="0">
          <a:noAutofit/>
        </a:bodyPr>
        <a:lstStyle/>
        <a:p>
          <a:pPr marL="0" lvl="0" indent="0" algn="l" defTabSz="844550">
            <a:lnSpc>
              <a:spcPct val="90000"/>
            </a:lnSpc>
            <a:spcBef>
              <a:spcPct val="0"/>
            </a:spcBef>
            <a:spcAft>
              <a:spcPct val="35000"/>
            </a:spcAft>
            <a:buNone/>
          </a:pPr>
          <a:r>
            <a:rPr lang="en-US" sz="1900" kern="1200" dirty="0"/>
            <a:t>Compare and contrast the major communities and corporations in the cloud industry</a:t>
          </a:r>
        </a:p>
      </dsp:txBody>
      <dsp:txXfrm>
        <a:off x="1551659" y="2518"/>
        <a:ext cx="6206637" cy="1104956"/>
      </dsp:txXfrm>
    </dsp:sp>
    <dsp:sp modelId="{ABB57A0B-C597-8B4D-AB27-F0704E6D8B90}">
      <dsp:nvSpPr>
        <dsp:cNvPr id="0" name=""/>
        <dsp:cNvSpPr/>
      </dsp:nvSpPr>
      <dsp:spPr>
        <a:xfrm>
          <a:off x="0" y="2518"/>
          <a:ext cx="1551659" cy="1104956"/>
        </a:xfrm>
        <a:prstGeom prst="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w="9525"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82109" tIns="109145" rIns="82109" bIns="109145" numCol="1" spcCol="1270" anchor="ctr" anchorCtr="0">
          <a:noAutofit/>
        </a:bodyPr>
        <a:lstStyle/>
        <a:p>
          <a:pPr marL="0" lvl="0" indent="0" algn="ctr" defTabSz="1022350">
            <a:lnSpc>
              <a:spcPct val="90000"/>
            </a:lnSpc>
            <a:spcBef>
              <a:spcPct val="0"/>
            </a:spcBef>
            <a:spcAft>
              <a:spcPct val="35000"/>
            </a:spcAft>
            <a:buNone/>
          </a:pPr>
          <a:r>
            <a:rPr lang="en-US" sz="2300" kern="1200" dirty="0"/>
            <a:t>Compare and contrast</a:t>
          </a:r>
        </a:p>
      </dsp:txBody>
      <dsp:txXfrm>
        <a:off x="0" y="2518"/>
        <a:ext cx="1551659" cy="1104956"/>
      </dsp:txXfrm>
    </dsp:sp>
    <dsp:sp modelId="{38446C43-EFCB-C14C-BD2B-DB7C8AB784E3}">
      <dsp:nvSpPr>
        <dsp:cNvPr id="0" name=""/>
        <dsp:cNvSpPr/>
      </dsp:nvSpPr>
      <dsp:spPr>
        <a:xfrm>
          <a:off x="1551659" y="1173772"/>
          <a:ext cx="6206637" cy="1104956"/>
        </a:xfrm>
        <a:prstGeom prst="rect">
          <a:avLst/>
        </a:prstGeom>
        <a:solidFill>
          <a:schemeClr val="accent2">
            <a:tint val="40000"/>
            <a:alpha val="90000"/>
            <a:hueOff val="1035479"/>
            <a:satOff val="-3665"/>
            <a:lumOff val="-160"/>
            <a:alphaOff val="0"/>
          </a:schemeClr>
        </a:solidFill>
        <a:ln w="9525" cap="flat" cmpd="sng" algn="ctr">
          <a:solidFill>
            <a:schemeClr val="accent2">
              <a:tint val="40000"/>
              <a:alpha val="90000"/>
              <a:hueOff val="1035479"/>
              <a:satOff val="-3665"/>
              <a:lumOff val="-16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0426" tIns="280659" rIns="120426" bIns="280659" numCol="1" spcCol="1270" anchor="ctr" anchorCtr="0">
          <a:noAutofit/>
        </a:bodyPr>
        <a:lstStyle/>
        <a:p>
          <a:pPr marL="0" lvl="0" indent="0" algn="l" defTabSz="844550">
            <a:lnSpc>
              <a:spcPct val="90000"/>
            </a:lnSpc>
            <a:spcBef>
              <a:spcPct val="0"/>
            </a:spcBef>
            <a:spcAft>
              <a:spcPct val="35000"/>
            </a:spcAft>
            <a:buNone/>
          </a:pPr>
          <a:r>
            <a:rPr lang="en-US" sz="1900" kern="1200" dirty="0"/>
            <a:t>Gain familiarity with major cloud-hosted and cloud-native technologies</a:t>
          </a:r>
        </a:p>
      </dsp:txBody>
      <dsp:txXfrm>
        <a:off x="1551659" y="1173772"/>
        <a:ext cx="6206637" cy="1104956"/>
      </dsp:txXfrm>
    </dsp:sp>
    <dsp:sp modelId="{C50C518B-345F-2D46-8512-F0D5A5B5BF05}">
      <dsp:nvSpPr>
        <dsp:cNvPr id="0" name=""/>
        <dsp:cNvSpPr/>
      </dsp:nvSpPr>
      <dsp:spPr>
        <a:xfrm>
          <a:off x="0" y="1173772"/>
          <a:ext cx="1551659" cy="1104956"/>
        </a:xfrm>
        <a:prstGeom prst="rect">
          <a:avLst/>
        </a:prstGeom>
        <a:gradFill rotWithShape="0">
          <a:gsLst>
            <a:gs pos="0">
              <a:schemeClr val="accent2">
                <a:hueOff val="1197020"/>
                <a:satOff val="-3638"/>
                <a:lumOff val="-49"/>
                <a:alphaOff val="0"/>
                <a:tint val="94000"/>
                <a:satMod val="105000"/>
                <a:lumMod val="102000"/>
              </a:schemeClr>
            </a:gs>
            <a:gs pos="100000">
              <a:schemeClr val="accent2">
                <a:hueOff val="1197020"/>
                <a:satOff val="-3638"/>
                <a:lumOff val="-49"/>
                <a:alphaOff val="0"/>
                <a:shade val="74000"/>
                <a:satMod val="128000"/>
                <a:lumMod val="100000"/>
              </a:schemeClr>
            </a:gs>
          </a:gsLst>
          <a:lin ang="5400000" scaled="0"/>
        </a:gradFill>
        <a:ln w="9525" cap="flat" cmpd="sng" algn="ctr">
          <a:solidFill>
            <a:schemeClr val="accent2">
              <a:hueOff val="1197020"/>
              <a:satOff val="-3638"/>
              <a:lumOff val="-49"/>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82109" tIns="109145" rIns="82109" bIns="109145" numCol="1" spcCol="1270" anchor="ctr" anchorCtr="0">
          <a:noAutofit/>
        </a:bodyPr>
        <a:lstStyle/>
        <a:p>
          <a:pPr marL="0" lvl="0" indent="0" algn="ctr" defTabSz="1022350">
            <a:lnSpc>
              <a:spcPct val="90000"/>
            </a:lnSpc>
            <a:spcBef>
              <a:spcPct val="0"/>
            </a:spcBef>
            <a:spcAft>
              <a:spcPct val="35000"/>
            </a:spcAft>
            <a:buNone/>
          </a:pPr>
          <a:r>
            <a:rPr lang="en-US" sz="2300" kern="1200"/>
            <a:t>Gain</a:t>
          </a:r>
        </a:p>
      </dsp:txBody>
      <dsp:txXfrm>
        <a:off x="0" y="1173772"/>
        <a:ext cx="1551659" cy="1104956"/>
      </dsp:txXfrm>
    </dsp:sp>
    <dsp:sp modelId="{397007B8-7E71-AC4E-8A51-97DCF4E5F7FF}">
      <dsp:nvSpPr>
        <dsp:cNvPr id="0" name=""/>
        <dsp:cNvSpPr/>
      </dsp:nvSpPr>
      <dsp:spPr>
        <a:xfrm>
          <a:off x="1551659" y="2345026"/>
          <a:ext cx="6206637" cy="1104956"/>
        </a:xfrm>
        <a:prstGeom prst="rect">
          <a:avLst/>
        </a:prstGeom>
        <a:solidFill>
          <a:schemeClr val="accent2">
            <a:tint val="40000"/>
            <a:alpha val="90000"/>
            <a:hueOff val="2070959"/>
            <a:satOff val="-7331"/>
            <a:lumOff val="-319"/>
            <a:alphaOff val="0"/>
          </a:schemeClr>
        </a:solidFill>
        <a:ln w="9525" cap="flat" cmpd="sng" algn="ctr">
          <a:solidFill>
            <a:schemeClr val="accent2">
              <a:tint val="40000"/>
              <a:alpha val="90000"/>
              <a:hueOff val="2070959"/>
              <a:satOff val="-7331"/>
              <a:lumOff val="-31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0426" tIns="280659" rIns="120426" bIns="280659" numCol="1" spcCol="1270" anchor="ctr" anchorCtr="0">
          <a:noAutofit/>
        </a:bodyPr>
        <a:lstStyle/>
        <a:p>
          <a:pPr marL="0" lvl="0" indent="0" algn="l" defTabSz="844550">
            <a:lnSpc>
              <a:spcPct val="90000"/>
            </a:lnSpc>
            <a:spcBef>
              <a:spcPct val="0"/>
            </a:spcBef>
            <a:spcAft>
              <a:spcPct val="35000"/>
            </a:spcAft>
            <a:buNone/>
          </a:pPr>
          <a:r>
            <a:rPr lang="en-US" sz="1900" kern="1200" dirty="0"/>
            <a:t>Plan and evaluate cloud-hosted and cloud-native architectures</a:t>
          </a:r>
        </a:p>
      </dsp:txBody>
      <dsp:txXfrm>
        <a:off x="1551659" y="2345026"/>
        <a:ext cx="6206637" cy="1104956"/>
      </dsp:txXfrm>
    </dsp:sp>
    <dsp:sp modelId="{E2C66F66-DB8B-9E46-A9B1-D8CAD0CFFD98}">
      <dsp:nvSpPr>
        <dsp:cNvPr id="0" name=""/>
        <dsp:cNvSpPr/>
      </dsp:nvSpPr>
      <dsp:spPr>
        <a:xfrm>
          <a:off x="0" y="2345026"/>
          <a:ext cx="1551659" cy="1104956"/>
        </a:xfrm>
        <a:prstGeom prst="rect">
          <a:avLst/>
        </a:prstGeom>
        <a:gradFill rotWithShape="0">
          <a:gsLst>
            <a:gs pos="0">
              <a:schemeClr val="accent2">
                <a:hueOff val="2394041"/>
                <a:satOff val="-7276"/>
                <a:lumOff val="-98"/>
                <a:alphaOff val="0"/>
                <a:tint val="94000"/>
                <a:satMod val="105000"/>
                <a:lumMod val="102000"/>
              </a:schemeClr>
            </a:gs>
            <a:gs pos="100000">
              <a:schemeClr val="accent2">
                <a:hueOff val="2394041"/>
                <a:satOff val="-7276"/>
                <a:lumOff val="-98"/>
                <a:alphaOff val="0"/>
                <a:shade val="74000"/>
                <a:satMod val="128000"/>
                <a:lumMod val="100000"/>
              </a:schemeClr>
            </a:gs>
          </a:gsLst>
          <a:lin ang="5400000" scaled="0"/>
        </a:gradFill>
        <a:ln w="9525" cap="flat" cmpd="sng" algn="ctr">
          <a:solidFill>
            <a:schemeClr val="accent2">
              <a:hueOff val="2394041"/>
              <a:satOff val="-7276"/>
              <a:lumOff val="-98"/>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82109" tIns="109145" rIns="82109" bIns="109145" numCol="1" spcCol="1270" anchor="ctr" anchorCtr="0">
          <a:noAutofit/>
        </a:bodyPr>
        <a:lstStyle/>
        <a:p>
          <a:pPr marL="0" lvl="0" indent="0" algn="ctr" defTabSz="1022350">
            <a:lnSpc>
              <a:spcPct val="90000"/>
            </a:lnSpc>
            <a:spcBef>
              <a:spcPct val="0"/>
            </a:spcBef>
            <a:spcAft>
              <a:spcPct val="35000"/>
            </a:spcAft>
            <a:buNone/>
          </a:pPr>
          <a:r>
            <a:rPr lang="en-US" sz="2300" kern="1200" dirty="0"/>
            <a:t>Evaluate</a:t>
          </a:r>
        </a:p>
      </dsp:txBody>
      <dsp:txXfrm>
        <a:off x="0" y="2345026"/>
        <a:ext cx="1551659" cy="1104956"/>
      </dsp:txXfrm>
    </dsp:sp>
    <dsp:sp modelId="{F4EA7188-ECFA-3E49-96EE-88B7A4D9E88C}">
      <dsp:nvSpPr>
        <dsp:cNvPr id="0" name=""/>
        <dsp:cNvSpPr/>
      </dsp:nvSpPr>
      <dsp:spPr>
        <a:xfrm>
          <a:off x="1551659" y="3516280"/>
          <a:ext cx="6206637" cy="1104956"/>
        </a:xfrm>
        <a:prstGeom prst="rect">
          <a:avLst/>
        </a:prstGeom>
        <a:solidFill>
          <a:schemeClr val="accent2">
            <a:tint val="40000"/>
            <a:alpha val="90000"/>
            <a:hueOff val="3106438"/>
            <a:satOff val="-10996"/>
            <a:lumOff val="-479"/>
            <a:alphaOff val="0"/>
          </a:schemeClr>
        </a:solidFill>
        <a:ln w="9525" cap="flat" cmpd="sng" algn="ctr">
          <a:solidFill>
            <a:schemeClr val="accent2">
              <a:tint val="40000"/>
              <a:alpha val="90000"/>
              <a:hueOff val="3106438"/>
              <a:satOff val="-10996"/>
              <a:lumOff val="-47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0426" tIns="280659" rIns="120426" bIns="280659" numCol="1" spcCol="1270" anchor="ctr" anchorCtr="0">
          <a:noAutofit/>
        </a:bodyPr>
        <a:lstStyle/>
        <a:p>
          <a:pPr marL="0" lvl="0" indent="0" algn="l" defTabSz="844550">
            <a:lnSpc>
              <a:spcPct val="90000"/>
            </a:lnSpc>
            <a:spcBef>
              <a:spcPct val="0"/>
            </a:spcBef>
            <a:spcAft>
              <a:spcPct val="35000"/>
            </a:spcAft>
            <a:buNone/>
          </a:pPr>
          <a:r>
            <a:rPr lang="en-US" sz="1900" kern="1200" dirty="0"/>
            <a:t>Describe security and privacy concerns in cloud environments</a:t>
          </a:r>
        </a:p>
      </dsp:txBody>
      <dsp:txXfrm>
        <a:off x="1551659" y="3516280"/>
        <a:ext cx="6206637" cy="1104956"/>
      </dsp:txXfrm>
    </dsp:sp>
    <dsp:sp modelId="{C4750385-5433-7644-83F0-E961B93E8F9F}">
      <dsp:nvSpPr>
        <dsp:cNvPr id="0" name=""/>
        <dsp:cNvSpPr/>
      </dsp:nvSpPr>
      <dsp:spPr>
        <a:xfrm>
          <a:off x="0" y="3516280"/>
          <a:ext cx="1551659" cy="1104956"/>
        </a:xfrm>
        <a:prstGeom prst="rect">
          <a:avLst/>
        </a:prstGeom>
        <a:gradFill rotWithShape="0">
          <a:gsLst>
            <a:gs pos="0">
              <a:schemeClr val="accent2">
                <a:hueOff val="3591061"/>
                <a:satOff val="-10913"/>
                <a:lumOff val="-147"/>
                <a:alphaOff val="0"/>
                <a:tint val="94000"/>
                <a:satMod val="105000"/>
                <a:lumMod val="102000"/>
              </a:schemeClr>
            </a:gs>
            <a:gs pos="100000">
              <a:schemeClr val="accent2">
                <a:hueOff val="3591061"/>
                <a:satOff val="-10913"/>
                <a:lumOff val="-147"/>
                <a:alphaOff val="0"/>
                <a:shade val="74000"/>
                <a:satMod val="128000"/>
                <a:lumMod val="100000"/>
              </a:schemeClr>
            </a:gs>
          </a:gsLst>
          <a:lin ang="5400000" scaled="0"/>
        </a:gradFill>
        <a:ln w="9525" cap="flat" cmpd="sng" algn="ctr">
          <a:solidFill>
            <a:schemeClr val="accent2">
              <a:hueOff val="3591061"/>
              <a:satOff val="-10913"/>
              <a:lumOff val="-147"/>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82109" tIns="109145" rIns="82109" bIns="109145" numCol="1" spcCol="1270" anchor="ctr" anchorCtr="0">
          <a:noAutofit/>
        </a:bodyPr>
        <a:lstStyle/>
        <a:p>
          <a:pPr marL="0" lvl="0" indent="0" algn="ctr" defTabSz="1022350">
            <a:lnSpc>
              <a:spcPct val="90000"/>
            </a:lnSpc>
            <a:spcBef>
              <a:spcPct val="0"/>
            </a:spcBef>
            <a:spcAft>
              <a:spcPct val="35000"/>
            </a:spcAft>
            <a:buNone/>
          </a:pPr>
          <a:r>
            <a:rPr lang="en-US" sz="2300" kern="1200" dirty="0"/>
            <a:t>Describe</a:t>
          </a:r>
        </a:p>
      </dsp:txBody>
      <dsp:txXfrm>
        <a:off x="0" y="3516280"/>
        <a:ext cx="1551659" cy="1104956"/>
      </dsp:txXfrm>
    </dsp:sp>
    <dsp:sp modelId="{8A82E85F-FB20-2844-8651-ADA8E6DC8073}">
      <dsp:nvSpPr>
        <dsp:cNvPr id="0" name=""/>
        <dsp:cNvSpPr/>
      </dsp:nvSpPr>
      <dsp:spPr>
        <a:xfrm>
          <a:off x="1551659" y="4687534"/>
          <a:ext cx="6206637" cy="1104956"/>
        </a:xfrm>
        <a:prstGeom prst="rect">
          <a:avLst/>
        </a:prstGeom>
        <a:solidFill>
          <a:schemeClr val="accent2">
            <a:tint val="40000"/>
            <a:alpha val="90000"/>
            <a:hueOff val="4141917"/>
            <a:satOff val="-14661"/>
            <a:lumOff val="-638"/>
            <a:alphaOff val="0"/>
          </a:schemeClr>
        </a:solidFill>
        <a:ln w="9525" cap="flat" cmpd="sng" algn="ctr">
          <a:solidFill>
            <a:schemeClr val="accent2">
              <a:tint val="40000"/>
              <a:alpha val="90000"/>
              <a:hueOff val="4141917"/>
              <a:satOff val="-14661"/>
              <a:lumOff val="-63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0426" tIns="280659" rIns="120426" bIns="280659" numCol="1" spcCol="1270" anchor="ctr" anchorCtr="0">
          <a:noAutofit/>
        </a:bodyPr>
        <a:lstStyle/>
        <a:p>
          <a:pPr marL="0" lvl="0" indent="0" algn="l" defTabSz="844550">
            <a:lnSpc>
              <a:spcPct val="90000"/>
            </a:lnSpc>
            <a:spcBef>
              <a:spcPct val="0"/>
            </a:spcBef>
            <a:spcAft>
              <a:spcPct val="35000"/>
            </a:spcAft>
            <a:buNone/>
          </a:pPr>
          <a:r>
            <a:rPr lang="en-US" sz="1900" kern="1200" dirty="0"/>
            <a:t>Make sound recommendations regarding cloud technologies and articulate the rationale behind cloud business decisions</a:t>
          </a:r>
        </a:p>
      </dsp:txBody>
      <dsp:txXfrm>
        <a:off x="1551659" y="4687534"/>
        <a:ext cx="6206637" cy="1104956"/>
      </dsp:txXfrm>
    </dsp:sp>
    <dsp:sp modelId="{CA87937C-F02C-4E41-93CD-285F8842D361}">
      <dsp:nvSpPr>
        <dsp:cNvPr id="0" name=""/>
        <dsp:cNvSpPr/>
      </dsp:nvSpPr>
      <dsp:spPr>
        <a:xfrm>
          <a:off x="0" y="4687534"/>
          <a:ext cx="1551659" cy="1104956"/>
        </a:xfrm>
        <a:prstGeom prst="rect">
          <a:avLst/>
        </a:prstGeom>
        <a:gradFill rotWithShape="0">
          <a:gsLst>
            <a:gs pos="0">
              <a:schemeClr val="accent2">
                <a:hueOff val="4788082"/>
                <a:satOff val="-14551"/>
                <a:lumOff val="-196"/>
                <a:alphaOff val="0"/>
                <a:tint val="94000"/>
                <a:satMod val="105000"/>
                <a:lumMod val="102000"/>
              </a:schemeClr>
            </a:gs>
            <a:gs pos="100000">
              <a:schemeClr val="accent2">
                <a:hueOff val="4788082"/>
                <a:satOff val="-14551"/>
                <a:lumOff val="-196"/>
                <a:alphaOff val="0"/>
                <a:shade val="74000"/>
                <a:satMod val="128000"/>
                <a:lumMod val="100000"/>
              </a:schemeClr>
            </a:gs>
          </a:gsLst>
          <a:lin ang="5400000" scaled="0"/>
        </a:gradFill>
        <a:ln w="9525" cap="flat" cmpd="sng" algn="ctr">
          <a:solidFill>
            <a:schemeClr val="accent2">
              <a:hueOff val="4788082"/>
              <a:satOff val="-14551"/>
              <a:lumOff val="-196"/>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82109" tIns="109145" rIns="82109" bIns="109145" numCol="1" spcCol="1270" anchor="ctr" anchorCtr="0">
          <a:noAutofit/>
        </a:bodyPr>
        <a:lstStyle/>
        <a:p>
          <a:pPr marL="0" lvl="0" indent="0" algn="ctr" defTabSz="1022350">
            <a:lnSpc>
              <a:spcPct val="90000"/>
            </a:lnSpc>
            <a:spcBef>
              <a:spcPct val="0"/>
            </a:spcBef>
            <a:spcAft>
              <a:spcPct val="35000"/>
            </a:spcAft>
            <a:buNone/>
          </a:pPr>
          <a:r>
            <a:rPr lang="en-US" sz="2300" kern="1200"/>
            <a:t>Make</a:t>
          </a:r>
        </a:p>
      </dsp:txBody>
      <dsp:txXfrm>
        <a:off x="0" y="4687534"/>
        <a:ext cx="1551659" cy="110495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9B438-7A11-4122-9BB0-BBF96EE585BA}">
      <dsp:nvSpPr>
        <dsp:cNvPr id="0" name=""/>
        <dsp:cNvSpPr/>
      </dsp:nvSpPr>
      <dsp:spPr>
        <a:xfrm>
          <a:off x="623999" y="262425"/>
          <a:ext cx="1784250" cy="178425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9A0D76-5E16-485F-B536-375B900EA20F}">
      <dsp:nvSpPr>
        <dsp:cNvPr id="0" name=""/>
        <dsp:cNvSpPr/>
      </dsp:nvSpPr>
      <dsp:spPr>
        <a:xfrm>
          <a:off x="1004249" y="642675"/>
          <a:ext cx="1023749" cy="102374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77A10CA-130A-4B5F-BE87-F166D0340789}">
      <dsp:nvSpPr>
        <dsp:cNvPr id="0" name=""/>
        <dsp:cNvSpPr/>
      </dsp:nvSpPr>
      <dsp:spPr>
        <a:xfrm>
          <a:off x="53624" y="2602424"/>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defRPr cap="all"/>
          </a:pPr>
          <a:r>
            <a:rPr lang="en-US" sz="2800" kern="1200"/>
            <a:t>AI </a:t>
          </a:r>
        </a:p>
      </dsp:txBody>
      <dsp:txXfrm>
        <a:off x="53624" y="2602424"/>
        <a:ext cx="2925000" cy="720000"/>
      </dsp:txXfrm>
    </dsp:sp>
    <dsp:sp modelId="{9CE30EC5-4C48-450B-B5D9-0AB6503F400F}">
      <dsp:nvSpPr>
        <dsp:cNvPr id="0" name=""/>
        <dsp:cNvSpPr/>
      </dsp:nvSpPr>
      <dsp:spPr>
        <a:xfrm>
          <a:off x="4060874" y="262425"/>
          <a:ext cx="1784250" cy="178425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E9A6EE-103E-41DA-8423-47A4A9B4EAE0}">
      <dsp:nvSpPr>
        <dsp:cNvPr id="0" name=""/>
        <dsp:cNvSpPr/>
      </dsp:nvSpPr>
      <dsp:spPr>
        <a:xfrm>
          <a:off x="4441124" y="642675"/>
          <a:ext cx="1023749" cy="10237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06CE54-2897-4B4E-A768-F78CF581C8D0}">
      <dsp:nvSpPr>
        <dsp:cNvPr id="0" name=""/>
        <dsp:cNvSpPr/>
      </dsp:nvSpPr>
      <dsp:spPr>
        <a:xfrm>
          <a:off x="3490499" y="2602424"/>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defRPr cap="all"/>
          </a:pPr>
          <a:r>
            <a:rPr lang="en-US" sz="2800" kern="1200"/>
            <a:t>Uncertain</a:t>
          </a:r>
          <a:r>
            <a:rPr lang="en-US" sz="2800" kern="1200" baseline="0"/>
            <a:t> Market</a:t>
          </a:r>
          <a:endParaRPr lang="en-US" sz="2800" kern="1200"/>
        </a:p>
      </dsp:txBody>
      <dsp:txXfrm>
        <a:off x="3490499" y="2602424"/>
        <a:ext cx="2925000" cy="720000"/>
      </dsp:txXfrm>
    </dsp:sp>
    <dsp:sp modelId="{2FB61734-F73C-4EED-B740-288493FB962D}">
      <dsp:nvSpPr>
        <dsp:cNvPr id="0" name=""/>
        <dsp:cNvSpPr/>
      </dsp:nvSpPr>
      <dsp:spPr>
        <a:xfrm>
          <a:off x="7497749" y="262425"/>
          <a:ext cx="1784250" cy="178425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C366F9-C10C-435F-91B0-7E542668EE3A}">
      <dsp:nvSpPr>
        <dsp:cNvPr id="0" name=""/>
        <dsp:cNvSpPr/>
      </dsp:nvSpPr>
      <dsp:spPr>
        <a:xfrm>
          <a:off x="7877999" y="642675"/>
          <a:ext cx="1023749" cy="10237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61CF48E-39C1-4795-A80F-BF3A3E3F184E}">
      <dsp:nvSpPr>
        <dsp:cNvPr id="0" name=""/>
        <dsp:cNvSpPr/>
      </dsp:nvSpPr>
      <dsp:spPr>
        <a:xfrm>
          <a:off x="6927374" y="2602424"/>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defRPr cap="all"/>
          </a:pPr>
          <a:r>
            <a:rPr lang="en-US" sz="2800" kern="1200"/>
            <a:t>Security Investment</a:t>
          </a:r>
        </a:p>
      </dsp:txBody>
      <dsp:txXfrm>
        <a:off x="6927374" y="2602424"/>
        <a:ext cx="2925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AEED30-0B6E-2341-8471-71DF471C0C73}">
      <dsp:nvSpPr>
        <dsp:cNvPr id="0" name=""/>
        <dsp:cNvSpPr/>
      </dsp:nvSpPr>
      <dsp:spPr>
        <a:xfrm>
          <a:off x="0" y="3768537"/>
          <a:ext cx="9906000" cy="1236917"/>
        </a:xfrm>
        <a:prstGeom prst="rect">
          <a:avLst/>
        </a:prstGeom>
        <a:solidFill>
          <a:schemeClr val="accent2">
            <a:shade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b="1" kern="1200" dirty="0">
              <a:solidFill>
                <a:sysClr val="windowText" lastClr="000000"/>
              </a:solidFill>
            </a:rPr>
            <a:t>Unit 3: Special Topics</a:t>
          </a:r>
        </a:p>
      </dsp:txBody>
      <dsp:txXfrm>
        <a:off x="0" y="3768537"/>
        <a:ext cx="9906000" cy="667935"/>
      </dsp:txXfrm>
    </dsp:sp>
    <dsp:sp modelId="{9D8661EE-03D4-F645-8FD6-8FC1F54411EB}">
      <dsp:nvSpPr>
        <dsp:cNvPr id="0" name=""/>
        <dsp:cNvSpPr/>
      </dsp:nvSpPr>
      <dsp:spPr>
        <a:xfrm>
          <a:off x="0" y="4411734"/>
          <a:ext cx="9906000" cy="568982"/>
        </a:xfrm>
        <a:prstGeom prst="rect">
          <a:avLst/>
        </a:prstGeom>
        <a:solidFill>
          <a:schemeClr val="accent2">
            <a:alpha val="90000"/>
            <a:tint val="55000"/>
            <a:hueOff val="0"/>
            <a:satOff val="0"/>
            <a:lumOff val="0"/>
            <a:alphaOff val="0"/>
          </a:schemeClr>
        </a:solidFill>
        <a:ln w="15875" cap="flat" cmpd="sng" algn="ctr">
          <a:solidFill>
            <a:schemeClr val="accent2">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kern="1200" dirty="0"/>
            <a:t>MLOps</a:t>
          </a:r>
        </a:p>
      </dsp:txBody>
      <dsp:txXfrm>
        <a:off x="0" y="4411734"/>
        <a:ext cx="9906000" cy="568982"/>
      </dsp:txXfrm>
    </dsp:sp>
    <dsp:sp modelId="{AB201647-11AA-FB41-8294-A20996B8C47C}">
      <dsp:nvSpPr>
        <dsp:cNvPr id="0" name=""/>
        <dsp:cNvSpPr/>
      </dsp:nvSpPr>
      <dsp:spPr>
        <a:xfrm rot="10800000">
          <a:off x="0" y="1884711"/>
          <a:ext cx="9906000" cy="1902379"/>
        </a:xfrm>
        <a:prstGeom prst="upArrowCallout">
          <a:avLst/>
        </a:prstGeom>
        <a:solidFill>
          <a:schemeClr val="accent2">
            <a:shade val="50000"/>
            <a:hueOff val="201614"/>
            <a:satOff val="8179"/>
            <a:lumOff val="2878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b="1" kern="1200" dirty="0">
              <a:solidFill>
                <a:sysClr val="windowText" lastClr="000000"/>
              </a:solidFill>
            </a:rPr>
            <a:t>Unit 2: Cloud-Native Technologies</a:t>
          </a:r>
        </a:p>
      </dsp:txBody>
      <dsp:txXfrm rot="-10800000">
        <a:off x="0" y="1884711"/>
        <a:ext cx="9906000" cy="667735"/>
      </dsp:txXfrm>
    </dsp:sp>
    <dsp:sp modelId="{201E84A6-3F54-604F-900C-BDF167EB11F8}">
      <dsp:nvSpPr>
        <dsp:cNvPr id="0" name=""/>
        <dsp:cNvSpPr/>
      </dsp:nvSpPr>
      <dsp:spPr>
        <a:xfrm>
          <a:off x="1209" y="2552446"/>
          <a:ext cx="1980716" cy="568811"/>
        </a:xfrm>
        <a:prstGeom prst="rect">
          <a:avLst/>
        </a:prstGeom>
        <a:solidFill>
          <a:schemeClr val="accent2">
            <a:alpha val="90000"/>
            <a:tint val="55000"/>
            <a:hueOff val="0"/>
            <a:satOff val="0"/>
            <a:lumOff val="0"/>
            <a:alphaOff val="0"/>
          </a:schemeClr>
        </a:solidFill>
        <a:ln w="15875" cap="flat" cmpd="sng" algn="ctr">
          <a:solidFill>
            <a:schemeClr val="accent2">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kern="1200" dirty="0"/>
            <a:t>Serverless</a:t>
          </a:r>
        </a:p>
      </dsp:txBody>
      <dsp:txXfrm>
        <a:off x="1209" y="2552446"/>
        <a:ext cx="1980716" cy="568811"/>
      </dsp:txXfrm>
    </dsp:sp>
    <dsp:sp modelId="{BDE427D9-8E86-DB4C-B2DB-DAAC01E0E681}">
      <dsp:nvSpPr>
        <dsp:cNvPr id="0" name=""/>
        <dsp:cNvSpPr/>
      </dsp:nvSpPr>
      <dsp:spPr>
        <a:xfrm>
          <a:off x="1981925" y="2552446"/>
          <a:ext cx="1980716" cy="568811"/>
        </a:xfrm>
        <a:prstGeom prst="rect">
          <a:avLst/>
        </a:prstGeom>
        <a:solidFill>
          <a:schemeClr val="accent2">
            <a:alpha val="90000"/>
            <a:tint val="55000"/>
            <a:hueOff val="0"/>
            <a:satOff val="0"/>
            <a:lumOff val="0"/>
            <a:alphaOff val="0"/>
          </a:schemeClr>
        </a:solidFill>
        <a:ln w="15875" cap="flat" cmpd="sng" algn="ctr">
          <a:solidFill>
            <a:schemeClr val="accent2">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kern="1200" dirty="0"/>
            <a:t>Microservices</a:t>
          </a:r>
        </a:p>
      </dsp:txBody>
      <dsp:txXfrm>
        <a:off x="1981925" y="2552446"/>
        <a:ext cx="1980716" cy="568811"/>
      </dsp:txXfrm>
    </dsp:sp>
    <dsp:sp modelId="{FE11AB8D-1348-DC45-89F3-DB43563B0FF2}">
      <dsp:nvSpPr>
        <dsp:cNvPr id="0" name=""/>
        <dsp:cNvSpPr/>
      </dsp:nvSpPr>
      <dsp:spPr>
        <a:xfrm>
          <a:off x="3962641" y="2552446"/>
          <a:ext cx="1980716" cy="568811"/>
        </a:xfrm>
        <a:prstGeom prst="rect">
          <a:avLst/>
        </a:prstGeom>
        <a:solidFill>
          <a:schemeClr val="accent2">
            <a:alpha val="90000"/>
            <a:tint val="55000"/>
            <a:hueOff val="0"/>
            <a:satOff val="0"/>
            <a:lumOff val="0"/>
            <a:alphaOff val="0"/>
          </a:schemeClr>
        </a:solidFill>
        <a:ln w="15875" cap="flat" cmpd="sng" algn="ctr">
          <a:solidFill>
            <a:schemeClr val="accent2">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kern="1200" dirty="0"/>
            <a:t>Infrastructure as Code</a:t>
          </a:r>
        </a:p>
      </dsp:txBody>
      <dsp:txXfrm>
        <a:off x="3962641" y="2552446"/>
        <a:ext cx="1980716" cy="568811"/>
      </dsp:txXfrm>
    </dsp:sp>
    <dsp:sp modelId="{F83A0955-9F1A-A947-B58B-1F770916164C}">
      <dsp:nvSpPr>
        <dsp:cNvPr id="0" name=""/>
        <dsp:cNvSpPr/>
      </dsp:nvSpPr>
      <dsp:spPr>
        <a:xfrm>
          <a:off x="5943358" y="2552446"/>
          <a:ext cx="1980716" cy="568811"/>
        </a:xfrm>
        <a:prstGeom prst="rect">
          <a:avLst/>
        </a:prstGeom>
        <a:solidFill>
          <a:schemeClr val="accent2">
            <a:alpha val="90000"/>
            <a:tint val="55000"/>
            <a:hueOff val="0"/>
            <a:satOff val="0"/>
            <a:lumOff val="0"/>
            <a:alphaOff val="0"/>
          </a:schemeClr>
        </a:solidFill>
        <a:ln w="15875" cap="flat" cmpd="sng" algn="ctr">
          <a:solidFill>
            <a:schemeClr val="accent2">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kern="1200" dirty="0"/>
            <a:t>Kubernetes</a:t>
          </a:r>
        </a:p>
      </dsp:txBody>
      <dsp:txXfrm>
        <a:off x="5943358" y="2552446"/>
        <a:ext cx="1980716" cy="568811"/>
      </dsp:txXfrm>
    </dsp:sp>
    <dsp:sp modelId="{846BD58A-F79F-A543-B20B-8DE5B1F668E4}">
      <dsp:nvSpPr>
        <dsp:cNvPr id="0" name=""/>
        <dsp:cNvSpPr/>
      </dsp:nvSpPr>
      <dsp:spPr>
        <a:xfrm>
          <a:off x="7924074" y="2552446"/>
          <a:ext cx="1980716" cy="568811"/>
        </a:xfrm>
        <a:prstGeom prst="rect">
          <a:avLst/>
        </a:prstGeom>
        <a:solidFill>
          <a:schemeClr val="accent2">
            <a:alpha val="90000"/>
            <a:tint val="55000"/>
            <a:hueOff val="0"/>
            <a:satOff val="0"/>
            <a:lumOff val="0"/>
            <a:alphaOff val="0"/>
          </a:schemeClr>
        </a:solidFill>
        <a:ln w="15875" cap="flat" cmpd="sng" algn="ctr">
          <a:solidFill>
            <a:schemeClr val="accent2">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kern="1200" dirty="0"/>
            <a:t>DevOps</a:t>
          </a:r>
        </a:p>
      </dsp:txBody>
      <dsp:txXfrm>
        <a:off x="7924074" y="2552446"/>
        <a:ext cx="1980716" cy="568811"/>
      </dsp:txXfrm>
    </dsp:sp>
    <dsp:sp modelId="{244ED171-A8A9-0245-9080-1C73E59A53BE}">
      <dsp:nvSpPr>
        <dsp:cNvPr id="0" name=""/>
        <dsp:cNvSpPr/>
      </dsp:nvSpPr>
      <dsp:spPr>
        <a:xfrm rot="10800000">
          <a:off x="0" y="884"/>
          <a:ext cx="9906000" cy="1902379"/>
        </a:xfrm>
        <a:prstGeom prst="upArrowCallout">
          <a:avLst/>
        </a:prstGeom>
        <a:solidFill>
          <a:schemeClr val="accent2">
            <a:shade val="50000"/>
            <a:hueOff val="201614"/>
            <a:satOff val="8179"/>
            <a:lumOff val="2878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b="1" kern="1200" dirty="0">
              <a:solidFill>
                <a:sysClr val="windowText" lastClr="000000"/>
              </a:solidFill>
            </a:rPr>
            <a:t>Unit 1: Cloud Fundamentals</a:t>
          </a:r>
        </a:p>
      </dsp:txBody>
      <dsp:txXfrm rot="-10800000">
        <a:off x="0" y="884"/>
        <a:ext cx="9906000" cy="667735"/>
      </dsp:txXfrm>
    </dsp:sp>
    <dsp:sp modelId="{D0A8E77F-9D8B-A54C-9722-599BE07D3ABD}">
      <dsp:nvSpPr>
        <dsp:cNvPr id="0" name=""/>
        <dsp:cNvSpPr/>
      </dsp:nvSpPr>
      <dsp:spPr>
        <a:xfrm>
          <a:off x="0" y="668620"/>
          <a:ext cx="2476499" cy="568811"/>
        </a:xfrm>
        <a:prstGeom prst="rect">
          <a:avLst/>
        </a:prstGeom>
        <a:solidFill>
          <a:schemeClr val="accent2">
            <a:alpha val="90000"/>
            <a:tint val="55000"/>
            <a:hueOff val="0"/>
            <a:satOff val="0"/>
            <a:lumOff val="0"/>
            <a:alphaOff val="0"/>
          </a:schemeClr>
        </a:solidFill>
        <a:ln w="15875" cap="flat" cmpd="sng" algn="ctr">
          <a:solidFill>
            <a:schemeClr val="accent2">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kern="1200" dirty="0"/>
            <a:t>Compute</a:t>
          </a:r>
        </a:p>
      </dsp:txBody>
      <dsp:txXfrm>
        <a:off x="0" y="668620"/>
        <a:ext cx="2476499" cy="568811"/>
      </dsp:txXfrm>
    </dsp:sp>
    <dsp:sp modelId="{FF743F5D-DEBB-6E4A-9C98-54706A4EBBD5}">
      <dsp:nvSpPr>
        <dsp:cNvPr id="0" name=""/>
        <dsp:cNvSpPr/>
      </dsp:nvSpPr>
      <dsp:spPr>
        <a:xfrm>
          <a:off x="2476500" y="668620"/>
          <a:ext cx="2476499" cy="568811"/>
        </a:xfrm>
        <a:prstGeom prst="rect">
          <a:avLst/>
        </a:prstGeom>
        <a:solidFill>
          <a:schemeClr val="accent2">
            <a:alpha val="90000"/>
            <a:tint val="55000"/>
            <a:hueOff val="0"/>
            <a:satOff val="0"/>
            <a:lumOff val="0"/>
            <a:alphaOff val="0"/>
          </a:schemeClr>
        </a:solidFill>
        <a:ln w="15875" cap="flat" cmpd="sng" algn="ctr">
          <a:solidFill>
            <a:schemeClr val="accent2">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kern="1200" dirty="0"/>
            <a:t>Database</a:t>
          </a:r>
        </a:p>
      </dsp:txBody>
      <dsp:txXfrm>
        <a:off x="2476500" y="668620"/>
        <a:ext cx="2476499" cy="568811"/>
      </dsp:txXfrm>
    </dsp:sp>
    <dsp:sp modelId="{6A3DB751-10F3-A142-B509-2C6685E4AB06}">
      <dsp:nvSpPr>
        <dsp:cNvPr id="0" name=""/>
        <dsp:cNvSpPr/>
      </dsp:nvSpPr>
      <dsp:spPr>
        <a:xfrm>
          <a:off x="4953000" y="668620"/>
          <a:ext cx="2476499" cy="568811"/>
        </a:xfrm>
        <a:prstGeom prst="rect">
          <a:avLst/>
        </a:prstGeom>
        <a:solidFill>
          <a:schemeClr val="accent2">
            <a:alpha val="90000"/>
            <a:tint val="55000"/>
            <a:hueOff val="0"/>
            <a:satOff val="0"/>
            <a:lumOff val="0"/>
            <a:alphaOff val="0"/>
          </a:schemeClr>
        </a:solidFill>
        <a:ln w="15875" cap="flat" cmpd="sng" algn="ctr">
          <a:solidFill>
            <a:schemeClr val="accent2">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kern="1200" dirty="0"/>
            <a:t>Storage</a:t>
          </a:r>
        </a:p>
      </dsp:txBody>
      <dsp:txXfrm>
        <a:off x="4953000" y="668620"/>
        <a:ext cx="2476499" cy="568811"/>
      </dsp:txXfrm>
    </dsp:sp>
    <dsp:sp modelId="{936F3885-18D2-5945-81A5-183F6FE562A5}">
      <dsp:nvSpPr>
        <dsp:cNvPr id="0" name=""/>
        <dsp:cNvSpPr/>
      </dsp:nvSpPr>
      <dsp:spPr>
        <a:xfrm>
          <a:off x="7429499" y="668620"/>
          <a:ext cx="2476499" cy="568811"/>
        </a:xfrm>
        <a:prstGeom prst="rect">
          <a:avLst/>
        </a:prstGeom>
        <a:solidFill>
          <a:schemeClr val="accent2">
            <a:alpha val="90000"/>
            <a:tint val="55000"/>
            <a:hueOff val="0"/>
            <a:satOff val="0"/>
            <a:lumOff val="0"/>
            <a:alphaOff val="0"/>
          </a:schemeClr>
        </a:solidFill>
        <a:ln w="15875" cap="flat" cmpd="sng" algn="ctr">
          <a:solidFill>
            <a:schemeClr val="accent2">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kern="1200" dirty="0"/>
            <a:t>Network</a:t>
          </a:r>
        </a:p>
      </dsp:txBody>
      <dsp:txXfrm>
        <a:off x="7429499" y="668620"/>
        <a:ext cx="2476499" cy="5688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35911-AE96-F648-AFF5-67E04EBA8716}">
      <dsp:nvSpPr>
        <dsp:cNvPr id="0" name=""/>
        <dsp:cNvSpPr/>
      </dsp:nvSpPr>
      <dsp:spPr>
        <a:xfrm>
          <a:off x="4142" y="356717"/>
          <a:ext cx="2490777" cy="871094"/>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kern="1200" dirty="0"/>
            <a:t>Office Hours</a:t>
          </a:r>
        </a:p>
        <a:p>
          <a:pPr marL="0" lvl="0" indent="0" algn="ctr" defTabSz="1022350">
            <a:lnSpc>
              <a:spcPct val="90000"/>
            </a:lnSpc>
            <a:spcBef>
              <a:spcPct val="0"/>
            </a:spcBef>
            <a:spcAft>
              <a:spcPct val="35000"/>
            </a:spcAft>
            <a:buNone/>
          </a:pPr>
          <a:r>
            <a:rPr lang="en-US" sz="2300" kern="1200" dirty="0"/>
            <a:t> (by appointment)</a:t>
          </a:r>
        </a:p>
      </dsp:txBody>
      <dsp:txXfrm>
        <a:off x="4142" y="356717"/>
        <a:ext cx="2490777" cy="871094"/>
      </dsp:txXfrm>
    </dsp:sp>
    <dsp:sp modelId="{B97AF8B7-E5EE-8141-B7FE-5F7E44B6FA3A}">
      <dsp:nvSpPr>
        <dsp:cNvPr id="0" name=""/>
        <dsp:cNvSpPr/>
      </dsp:nvSpPr>
      <dsp:spPr>
        <a:xfrm>
          <a:off x="4142" y="1227811"/>
          <a:ext cx="2490777" cy="1957184"/>
        </a:xfrm>
        <a:prstGeom prst="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Professor Z:</a:t>
          </a:r>
        </a:p>
        <a:p>
          <a:pPr marL="457200" lvl="2" indent="-228600" algn="l" defTabSz="1022350">
            <a:lnSpc>
              <a:spcPct val="90000"/>
            </a:lnSpc>
            <a:spcBef>
              <a:spcPct val="0"/>
            </a:spcBef>
            <a:spcAft>
              <a:spcPct val="15000"/>
            </a:spcAft>
            <a:buChar char="•"/>
          </a:pPr>
          <a:r>
            <a:rPr lang="en-US" sz="2300" kern="1200" dirty="0"/>
            <a:t>Wed @ 3pm</a:t>
          </a:r>
        </a:p>
        <a:p>
          <a:pPr marL="228600" lvl="1" indent="-228600" algn="l" defTabSz="1022350">
            <a:lnSpc>
              <a:spcPct val="90000"/>
            </a:lnSpc>
            <a:spcBef>
              <a:spcPct val="0"/>
            </a:spcBef>
            <a:spcAft>
              <a:spcPct val="15000"/>
            </a:spcAft>
            <a:buChar char="•"/>
          </a:pPr>
          <a:r>
            <a:rPr lang="en-US" sz="2300" kern="1200" dirty="0"/>
            <a:t>Vetri:</a:t>
          </a:r>
        </a:p>
        <a:p>
          <a:pPr marL="457200" lvl="2" indent="-228600" algn="l" defTabSz="1022350">
            <a:lnSpc>
              <a:spcPct val="90000"/>
            </a:lnSpc>
            <a:spcBef>
              <a:spcPct val="0"/>
            </a:spcBef>
            <a:spcAft>
              <a:spcPct val="15000"/>
            </a:spcAft>
            <a:buChar char="•"/>
          </a:pPr>
          <a:r>
            <a:rPr lang="en-US" sz="2300" kern="1200" dirty="0"/>
            <a:t>Fri @ 11am</a:t>
          </a:r>
        </a:p>
        <a:p>
          <a:pPr marL="457200" lvl="2" indent="-228600" algn="l" defTabSz="1022350">
            <a:lnSpc>
              <a:spcPct val="90000"/>
            </a:lnSpc>
            <a:spcBef>
              <a:spcPct val="0"/>
            </a:spcBef>
            <a:spcAft>
              <a:spcPct val="15000"/>
            </a:spcAft>
            <a:buChar char="•"/>
          </a:pPr>
          <a:r>
            <a:rPr lang="en-US" sz="2300" kern="1200" dirty="0"/>
            <a:t>September 14</a:t>
          </a:r>
        </a:p>
      </dsp:txBody>
      <dsp:txXfrm>
        <a:off x="4142" y="1227811"/>
        <a:ext cx="2490777" cy="1957184"/>
      </dsp:txXfrm>
    </dsp:sp>
    <dsp:sp modelId="{162BC451-969E-8D4E-A4BE-0112DAE56994}">
      <dsp:nvSpPr>
        <dsp:cNvPr id="0" name=""/>
        <dsp:cNvSpPr/>
      </dsp:nvSpPr>
      <dsp:spPr>
        <a:xfrm>
          <a:off x="2843628" y="356717"/>
          <a:ext cx="2490777" cy="871094"/>
        </a:xfrm>
        <a:prstGeom prst="rect">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kern="1200" dirty="0"/>
            <a:t>Weekly Assignments</a:t>
          </a:r>
        </a:p>
      </dsp:txBody>
      <dsp:txXfrm>
        <a:off x="2843628" y="356717"/>
        <a:ext cx="2490777" cy="871094"/>
      </dsp:txXfrm>
    </dsp:sp>
    <dsp:sp modelId="{8D1C145F-7F0D-224F-A1E4-D9A71080E755}">
      <dsp:nvSpPr>
        <dsp:cNvPr id="0" name=""/>
        <dsp:cNvSpPr/>
      </dsp:nvSpPr>
      <dsp:spPr>
        <a:xfrm>
          <a:off x="2843628" y="1227811"/>
          <a:ext cx="2490777" cy="1957184"/>
        </a:xfrm>
        <a:prstGeom prst="rect">
          <a:avLst/>
        </a:prstGeom>
        <a:solidFill>
          <a:schemeClr val="accent3">
            <a:tint val="40000"/>
            <a:alpha val="90000"/>
            <a:hueOff val="0"/>
            <a:satOff val="0"/>
            <a:lumOff val="0"/>
            <a:alphaOff val="0"/>
          </a:schemeClr>
        </a:solidFill>
        <a:ln w="1587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Open Sundays @ midnight</a:t>
          </a:r>
        </a:p>
        <a:p>
          <a:pPr marL="228600" lvl="1" indent="-228600" algn="l" defTabSz="1022350">
            <a:lnSpc>
              <a:spcPct val="90000"/>
            </a:lnSpc>
            <a:spcBef>
              <a:spcPct val="0"/>
            </a:spcBef>
            <a:spcAft>
              <a:spcPct val="15000"/>
            </a:spcAft>
            <a:buChar char="•"/>
          </a:pPr>
          <a:r>
            <a:rPr lang="en-US" sz="2300" kern="1200" dirty="0"/>
            <a:t>Due following Sunday @ midnight</a:t>
          </a:r>
        </a:p>
      </dsp:txBody>
      <dsp:txXfrm>
        <a:off x="2843628" y="1227811"/>
        <a:ext cx="2490777" cy="1957184"/>
      </dsp:txXfrm>
    </dsp:sp>
    <dsp:sp modelId="{B5A2CB0F-2350-3E46-BB99-75808DC88F67}">
      <dsp:nvSpPr>
        <dsp:cNvPr id="0" name=""/>
        <dsp:cNvSpPr/>
      </dsp:nvSpPr>
      <dsp:spPr>
        <a:xfrm>
          <a:off x="5683113" y="356717"/>
          <a:ext cx="2490777" cy="871094"/>
        </a:xfrm>
        <a:prstGeom prst="rect">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kern="1200" dirty="0"/>
            <a:t>Weekly Quizzes</a:t>
          </a:r>
        </a:p>
      </dsp:txBody>
      <dsp:txXfrm>
        <a:off x="5683113" y="356717"/>
        <a:ext cx="2490777" cy="871094"/>
      </dsp:txXfrm>
    </dsp:sp>
    <dsp:sp modelId="{646FA911-20A2-A54E-A477-37B1EEEAA03D}">
      <dsp:nvSpPr>
        <dsp:cNvPr id="0" name=""/>
        <dsp:cNvSpPr/>
      </dsp:nvSpPr>
      <dsp:spPr>
        <a:xfrm>
          <a:off x="5683113" y="1227811"/>
          <a:ext cx="2490777" cy="1957184"/>
        </a:xfrm>
        <a:prstGeom prst="rect">
          <a:avLst/>
        </a:prstGeom>
        <a:solidFill>
          <a:schemeClr val="accent4">
            <a:tint val="40000"/>
            <a:alpha val="90000"/>
            <a:hueOff val="0"/>
            <a:satOff val="0"/>
            <a:lumOff val="0"/>
            <a:alphaOff val="0"/>
          </a:schemeClr>
        </a:solidFill>
        <a:ln w="1587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Open Thursdays @ 5pm</a:t>
          </a:r>
        </a:p>
        <a:p>
          <a:pPr marL="228600" lvl="1" indent="-228600" algn="l" defTabSz="1022350">
            <a:lnSpc>
              <a:spcPct val="90000"/>
            </a:lnSpc>
            <a:spcBef>
              <a:spcPct val="0"/>
            </a:spcBef>
            <a:spcAft>
              <a:spcPct val="15000"/>
            </a:spcAft>
            <a:buChar char="•"/>
          </a:pPr>
          <a:r>
            <a:rPr lang="en-US" sz="2300" kern="1200" dirty="0"/>
            <a:t>Due following Sunday @ midnight</a:t>
          </a:r>
        </a:p>
      </dsp:txBody>
      <dsp:txXfrm>
        <a:off x="5683113" y="1227811"/>
        <a:ext cx="2490777" cy="1957184"/>
      </dsp:txXfrm>
    </dsp:sp>
    <dsp:sp modelId="{07F4CA6F-AD11-9541-BE41-57D79D9E7F11}">
      <dsp:nvSpPr>
        <dsp:cNvPr id="0" name=""/>
        <dsp:cNvSpPr/>
      </dsp:nvSpPr>
      <dsp:spPr>
        <a:xfrm>
          <a:off x="8522599" y="356717"/>
          <a:ext cx="2490777" cy="871094"/>
        </a:xfrm>
        <a:prstGeom prst="rect">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kern="1200"/>
            <a:t>Recorded Lectures</a:t>
          </a:r>
        </a:p>
      </dsp:txBody>
      <dsp:txXfrm>
        <a:off x="8522599" y="356717"/>
        <a:ext cx="2490777" cy="871094"/>
      </dsp:txXfrm>
    </dsp:sp>
    <dsp:sp modelId="{871D4DCA-7BA1-7D4C-BFD8-218B4EC5F788}">
      <dsp:nvSpPr>
        <dsp:cNvPr id="0" name=""/>
        <dsp:cNvSpPr/>
      </dsp:nvSpPr>
      <dsp:spPr>
        <a:xfrm>
          <a:off x="8522599" y="1227811"/>
          <a:ext cx="2490777" cy="1957184"/>
        </a:xfrm>
        <a:prstGeom prst="rect">
          <a:avLst/>
        </a:prstGeom>
        <a:solidFill>
          <a:schemeClr val="accent5">
            <a:tint val="40000"/>
            <a:alpha val="90000"/>
            <a:hueOff val="0"/>
            <a:satOff val="0"/>
            <a:lumOff val="0"/>
            <a:alphaOff val="0"/>
          </a:schemeClr>
        </a:solidFill>
        <a:ln w="1587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In-class lectures are recorded</a:t>
          </a:r>
        </a:p>
        <a:p>
          <a:pPr marL="228600" lvl="1" indent="-228600" algn="l" defTabSz="1022350">
            <a:lnSpc>
              <a:spcPct val="90000"/>
            </a:lnSpc>
            <a:spcBef>
              <a:spcPct val="0"/>
            </a:spcBef>
            <a:spcAft>
              <a:spcPct val="15000"/>
            </a:spcAft>
            <a:buChar char="•"/>
          </a:pPr>
          <a:r>
            <a:rPr lang="en-US" sz="2300" kern="1200" dirty="0"/>
            <a:t>Some lectures will be online only</a:t>
          </a:r>
        </a:p>
      </dsp:txBody>
      <dsp:txXfrm>
        <a:off x="8522599" y="1227811"/>
        <a:ext cx="2490777" cy="19571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3D59F-9DBE-C848-AE2D-4556AC6BFE5A}">
      <dsp:nvSpPr>
        <dsp:cNvPr id="0" name=""/>
        <dsp:cNvSpPr/>
      </dsp:nvSpPr>
      <dsp:spPr>
        <a:xfrm>
          <a:off x="4682660" y="1570042"/>
          <a:ext cx="1345751" cy="1345751"/>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1466850">
            <a:lnSpc>
              <a:spcPct val="90000"/>
            </a:lnSpc>
            <a:spcBef>
              <a:spcPct val="0"/>
            </a:spcBef>
            <a:spcAft>
              <a:spcPct val="35000"/>
            </a:spcAft>
            <a:buNone/>
          </a:pPr>
          <a:r>
            <a:rPr lang="en-US" sz="3300" kern="1200" dirty="0"/>
            <a:t>Extra Credit</a:t>
          </a:r>
        </a:p>
      </dsp:txBody>
      <dsp:txXfrm>
        <a:off x="4748354" y="1635736"/>
        <a:ext cx="1214363" cy="1214363"/>
      </dsp:txXfrm>
    </dsp:sp>
    <dsp:sp modelId="{94D64E69-FE7E-B041-A70C-CD0D8856DB79}">
      <dsp:nvSpPr>
        <dsp:cNvPr id="0" name=""/>
        <dsp:cNvSpPr/>
      </dsp:nvSpPr>
      <dsp:spPr>
        <a:xfrm rot="16200000">
          <a:off x="5021533" y="1236040"/>
          <a:ext cx="668004" cy="0"/>
        </a:xfrm>
        <a:custGeom>
          <a:avLst/>
          <a:gdLst/>
          <a:ahLst/>
          <a:cxnLst/>
          <a:rect l="0" t="0" r="0" b="0"/>
          <a:pathLst>
            <a:path>
              <a:moveTo>
                <a:pt x="0" y="0"/>
              </a:moveTo>
              <a:lnTo>
                <a:pt x="668004" y="0"/>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4128DCE-4CFB-EC4B-B9C9-8C7A18B28BFA}">
      <dsp:nvSpPr>
        <dsp:cNvPr id="0" name=""/>
        <dsp:cNvSpPr/>
      </dsp:nvSpPr>
      <dsp:spPr>
        <a:xfrm>
          <a:off x="4335324" y="385"/>
          <a:ext cx="2040423" cy="901653"/>
        </a:xfrm>
        <a:prstGeom prst="roundRect">
          <a:avLst/>
        </a:prstGeom>
        <a:solidFill>
          <a:schemeClr val="accent2">
            <a:hueOff val="1197020"/>
            <a:satOff val="-3638"/>
            <a:lumOff val="-4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81280" rIns="81280" bIns="81280" numCol="1" spcCol="1270" anchor="ctr" anchorCtr="0">
          <a:noAutofit/>
        </a:bodyPr>
        <a:lstStyle/>
        <a:p>
          <a:pPr marL="0" lvl="0" indent="0" algn="ctr" defTabSz="1422400">
            <a:lnSpc>
              <a:spcPct val="90000"/>
            </a:lnSpc>
            <a:spcBef>
              <a:spcPct val="0"/>
            </a:spcBef>
            <a:spcAft>
              <a:spcPct val="35000"/>
            </a:spcAft>
            <a:buNone/>
          </a:pPr>
          <a:r>
            <a:rPr lang="en-US" sz="3200" kern="1200" dirty="0"/>
            <a:t>Debugging</a:t>
          </a:r>
        </a:p>
      </dsp:txBody>
      <dsp:txXfrm>
        <a:off x="4379339" y="44400"/>
        <a:ext cx="1952393" cy="813623"/>
      </dsp:txXfrm>
    </dsp:sp>
    <dsp:sp modelId="{6EC58953-FD5F-8C49-A55D-C423DE5E6301}">
      <dsp:nvSpPr>
        <dsp:cNvPr id="0" name=""/>
        <dsp:cNvSpPr/>
      </dsp:nvSpPr>
      <dsp:spPr>
        <a:xfrm>
          <a:off x="6028411" y="2242918"/>
          <a:ext cx="355667" cy="0"/>
        </a:xfrm>
        <a:custGeom>
          <a:avLst/>
          <a:gdLst/>
          <a:ahLst/>
          <a:cxnLst/>
          <a:rect l="0" t="0" r="0" b="0"/>
          <a:pathLst>
            <a:path>
              <a:moveTo>
                <a:pt x="0" y="0"/>
              </a:moveTo>
              <a:lnTo>
                <a:pt x="355667" y="0"/>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54DDE68-4B28-A340-BF55-EEA76FD88050}">
      <dsp:nvSpPr>
        <dsp:cNvPr id="0" name=""/>
        <dsp:cNvSpPr/>
      </dsp:nvSpPr>
      <dsp:spPr>
        <a:xfrm>
          <a:off x="6384078" y="1792091"/>
          <a:ext cx="1526327" cy="901653"/>
        </a:xfrm>
        <a:prstGeom prst="roundRect">
          <a:avLst/>
        </a:prstGeom>
        <a:solidFill>
          <a:schemeClr val="accent2">
            <a:hueOff val="2394041"/>
            <a:satOff val="-7276"/>
            <a:lumOff val="-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Slack participation</a:t>
          </a:r>
        </a:p>
      </dsp:txBody>
      <dsp:txXfrm>
        <a:off x="6428093" y="1836106"/>
        <a:ext cx="1438297" cy="813623"/>
      </dsp:txXfrm>
    </dsp:sp>
    <dsp:sp modelId="{03EFEDE2-307E-9948-800C-9D4845E26635}">
      <dsp:nvSpPr>
        <dsp:cNvPr id="0" name=""/>
        <dsp:cNvSpPr/>
      </dsp:nvSpPr>
      <dsp:spPr>
        <a:xfrm rot="5400000">
          <a:off x="5021533" y="3249796"/>
          <a:ext cx="668004" cy="0"/>
        </a:xfrm>
        <a:custGeom>
          <a:avLst/>
          <a:gdLst/>
          <a:ahLst/>
          <a:cxnLst/>
          <a:rect l="0" t="0" r="0" b="0"/>
          <a:pathLst>
            <a:path>
              <a:moveTo>
                <a:pt x="0" y="0"/>
              </a:moveTo>
              <a:lnTo>
                <a:pt x="668004" y="0"/>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3071A4-EE58-B44F-9E08-44301BF504B9}">
      <dsp:nvSpPr>
        <dsp:cNvPr id="0" name=""/>
        <dsp:cNvSpPr/>
      </dsp:nvSpPr>
      <dsp:spPr>
        <a:xfrm>
          <a:off x="4308955" y="3583798"/>
          <a:ext cx="2093160" cy="901653"/>
        </a:xfrm>
        <a:prstGeom prst="roundRect">
          <a:avLst/>
        </a:prstGeom>
        <a:solidFill>
          <a:schemeClr val="accent2">
            <a:hueOff val="3591061"/>
            <a:satOff val="-10913"/>
            <a:lumOff val="-14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1200150">
            <a:lnSpc>
              <a:spcPct val="90000"/>
            </a:lnSpc>
            <a:spcBef>
              <a:spcPct val="0"/>
            </a:spcBef>
            <a:spcAft>
              <a:spcPct val="35000"/>
            </a:spcAft>
            <a:buNone/>
          </a:pPr>
          <a:r>
            <a:rPr lang="en-US" sz="2700" kern="1200" dirty="0"/>
            <a:t>Community involvement</a:t>
          </a:r>
        </a:p>
      </dsp:txBody>
      <dsp:txXfrm>
        <a:off x="4352970" y="3627813"/>
        <a:ext cx="2005130" cy="813623"/>
      </dsp:txXfrm>
    </dsp:sp>
    <dsp:sp modelId="{40559EC2-7E37-734D-B863-6595E8145D5D}">
      <dsp:nvSpPr>
        <dsp:cNvPr id="0" name=""/>
        <dsp:cNvSpPr/>
      </dsp:nvSpPr>
      <dsp:spPr>
        <a:xfrm rot="10800000">
          <a:off x="4340838" y="2242918"/>
          <a:ext cx="341822" cy="0"/>
        </a:xfrm>
        <a:custGeom>
          <a:avLst/>
          <a:gdLst/>
          <a:ahLst/>
          <a:cxnLst/>
          <a:rect l="0" t="0" r="0" b="0"/>
          <a:pathLst>
            <a:path>
              <a:moveTo>
                <a:pt x="0" y="0"/>
              </a:moveTo>
              <a:lnTo>
                <a:pt x="341822" y="0"/>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0D0608-30AB-604D-B1F5-BCB8C61048FD}">
      <dsp:nvSpPr>
        <dsp:cNvPr id="0" name=""/>
        <dsp:cNvSpPr/>
      </dsp:nvSpPr>
      <dsp:spPr>
        <a:xfrm>
          <a:off x="2786820" y="1792091"/>
          <a:ext cx="1554017" cy="901653"/>
        </a:xfrm>
        <a:prstGeom prst="roundRect">
          <a:avLst/>
        </a:prstGeom>
        <a:solidFill>
          <a:schemeClr val="accent2">
            <a:hueOff val="4788082"/>
            <a:satOff val="-14551"/>
            <a:lumOff val="-19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844550">
            <a:lnSpc>
              <a:spcPct val="90000"/>
            </a:lnSpc>
            <a:spcBef>
              <a:spcPct val="0"/>
            </a:spcBef>
            <a:spcAft>
              <a:spcPct val="35000"/>
            </a:spcAft>
            <a:buNone/>
          </a:pPr>
          <a:r>
            <a:rPr lang="en-US" sz="1900" kern="1200" dirty="0"/>
            <a:t>Course evaluations and surveys </a:t>
          </a:r>
        </a:p>
      </dsp:txBody>
      <dsp:txXfrm>
        <a:off x="2830835" y="1836106"/>
        <a:ext cx="1465987" cy="8136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5837BC-22E5-4B48-A5A7-B8A70915D57C}">
      <dsp:nvSpPr>
        <dsp:cNvPr id="0" name=""/>
        <dsp:cNvSpPr/>
      </dsp:nvSpPr>
      <dsp:spPr>
        <a:xfrm>
          <a:off x="0" y="1729"/>
          <a:ext cx="990600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1388C9-E5C6-C24F-A47B-6DE01F35B6A2}">
      <dsp:nvSpPr>
        <dsp:cNvPr id="0" name=""/>
        <dsp:cNvSpPr/>
      </dsp:nvSpPr>
      <dsp:spPr>
        <a:xfrm>
          <a:off x="0" y="1729"/>
          <a:ext cx="9906000" cy="589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On-demand usage (self-service usage)</a:t>
          </a:r>
        </a:p>
      </dsp:txBody>
      <dsp:txXfrm>
        <a:off x="0" y="1729"/>
        <a:ext cx="9906000" cy="589708"/>
      </dsp:txXfrm>
    </dsp:sp>
    <dsp:sp modelId="{6ABE09A7-AB4C-9D49-BB5F-0633D38A66F2}">
      <dsp:nvSpPr>
        <dsp:cNvPr id="0" name=""/>
        <dsp:cNvSpPr/>
      </dsp:nvSpPr>
      <dsp:spPr>
        <a:xfrm>
          <a:off x="0" y="591438"/>
          <a:ext cx="990600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BD2270-5679-724F-877E-3B6AB40C3629}">
      <dsp:nvSpPr>
        <dsp:cNvPr id="0" name=""/>
        <dsp:cNvSpPr/>
      </dsp:nvSpPr>
      <dsp:spPr>
        <a:xfrm>
          <a:off x="0" y="591438"/>
          <a:ext cx="9906000" cy="589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Ubiquitous* access</a:t>
          </a:r>
        </a:p>
      </dsp:txBody>
      <dsp:txXfrm>
        <a:off x="0" y="591438"/>
        <a:ext cx="9906000" cy="589708"/>
      </dsp:txXfrm>
    </dsp:sp>
    <dsp:sp modelId="{411BBD45-A2EC-7F41-AD62-561C8B162662}">
      <dsp:nvSpPr>
        <dsp:cNvPr id="0" name=""/>
        <dsp:cNvSpPr/>
      </dsp:nvSpPr>
      <dsp:spPr>
        <a:xfrm>
          <a:off x="0" y="1181147"/>
          <a:ext cx="990600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456296-B546-CB45-9500-9302FEC887BB}">
      <dsp:nvSpPr>
        <dsp:cNvPr id="0" name=""/>
        <dsp:cNvSpPr/>
      </dsp:nvSpPr>
      <dsp:spPr>
        <a:xfrm>
          <a:off x="0" y="1181147"/>
          <a:ext cx="9906000" cy="589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Multitenancy (resource pooling)</a:t>
          </a:r>
        </a:p>
      </dsp:txBody>
      <dsp:txXfrm>
        <a:off x="0" y="1181147"/>
        <a:ext cx="9906000" cy="589708"/>
      </dsp:txXfrm>
    </dsp:sp>
    <dsp:sp modelId="{1A7E7415-2BAB-644F-AAAE-C7535A8D6DE8}">
      <dsp:nvSpPr>
        <dsp:cNvPr id="0" name=""/>
        <dsp:cNvSpPr/>
      </dsp:nvSpPr>
      <dsp:spPr>
        <a:xfrm>
          <a:off x="0" y="1770856"/>
          <a:ext cx="990600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CFCB8F-A686-054C-8A1B-41557750F680}">
      <dsp:nvSpPr>
        <dsp:cNvPr id="0" name=""/>
        <dsp:cNvSpPr/>
      </dsp:nvSpPr>
      <dsp:spPr>
        <a:xfrm>
          <a:off x="0" y="1770855"/>
          <a:ext cx="9906000" cy="589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Elasticity</a:t>
          </a:r>
        </a:p>
      </dsp:txBody>
      <dsp:txXfrm>
        <a:off x="0" y="1770855"/>
        <a:ext cx="9906000" cy="589708"/>
      </dsp:txXfrm>
    </dsp:sp>
    <dsp:sp modelId="{93AA031A-F462-5F49-B44E-4779261301BA}">
      <dsp:nvSpPr>
        <dsp:cNvPr id="0" name=""/>
        <dsp:cNvSpPr/>
      </dsp:nvSpPr>
      <dsp:spPr>
        <a:xfrm>
          <a:off x="0" y="2360564"/>
          <a:ext cx="990600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199AF1-C854-BA4B-A932-843F58296791}">
      <dsp:nvSpPr>
        <dsp:cNvPr id="0" name=""/>
        <dsp:cNvSpPr/>
      </dsp:nvSpPr>
      <dsp:spPr>
        <a:xfrm>
          <a:off x="0" y="2360564"/>
          <a:ext cx="9906000" cy="589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Measured Usage</a:t>
          </a:r>
        </a:p>
      </dsp:txBody>
      <dsp:txXfrm>
        <a:off x="0" y="2360564"/>
        <a:ext cx="9906000" cy="589708"/>
      </dsp:txXfrm>
    </dsp:sp>
    <dsp:sp modelId="{EC0494A3-DEE6-D24A-A5C8-0B5BC9B6FD19}">
      <dsp:nvSpPr>
        <dsp:cNvPr id="0" name=""/>
        <dsp:cNvSpPr/>
      </dsp:nvSpPr>
      <dsp:spPr>
        <a:xfrm>
          <a:off x="0" y="2950273"/>
          <a:ext cx="990600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350EA-9852-DD4D-81EC-910A422E5DD4}">
      <dsp:nvSpPr>
        <dsp:cNvPr id="0" name=""/>
        <dsp:cNvSpPr/>
      </dsp:nvSpPr>
      <dsp:spPr>
        <a:xfrm>
          <a:off x="0" y="2950273"/>
          <a:ext cx="9906000" cy="589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Resiliency</a:t>
          </a:r>
        </a:p>
      </dsp:txBody>
      <dsp:txXfrm>
        <a:off x="0" y="2950273"/>
        <a:ext cx="9906000" cy="58970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0C5FC-0EA7-0E45-A847-7D31B128A9D7}">
      <dsp:nvSpPr>
        <dsp:cNvPr id="0" name=""/>
        <dsp:cNvSpPr/>
      </dsp:nvSpPr>
      <dsp:spPr>
        <a:xfrm>
          <a:off x="3169920" y="1556"/>
          <a:ext cx="3566160" cy="680499"/>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en-US" sz="3700" kern="1200"/>
            <a:t>Compute</a:t>
          </a:r>
        </a:p>
      </dsp:txBody>
      <dsp:txXfrm>
        <a:off x="3203139" y="34775"/>
        <a:ext cx="3499722" cy="614061"/>
      </dsp:txXfrm>
    </dsp:sp>
    <dsp:sp modelId="{9E22F947-BCA9-9F44-B511-82AB473D5F65}">
      <dsp:nvSpPr>
        <dsp:cNvPr id="0" name=""/>
        <dsp:cNvSpPr/>
      </dsp:nvSpPr>
      <dsp:spPr>
        <a:xfrm>
          <a:off x="3169920" y="716081"/>
          <a:ext cx="3566160" cy="680499"/>
        </a:xfrm>
        <a:prstGeom prst="roundRect">
          <a:avLst/>
        </a:prstGeom>
        <a:solidFill>
          <a:schemeClr val="accent2">
            <a:hueOff val="1197020"/>
            <a:satOff val="-3638"/>
            <a:lumOff val="-4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en-US" sz="3700" kern="1200"/>
            <a:t>Database</a:t>
          </a:r>
        </a:p>
      </dsp:txBody>
      <dsp:txXfrm>
        <a:off x="3203139" y="749300"/>
        <a:ext cx="3499722" cy="614061"/>
      </dsp:txXfrm>
    </dsp:sp>
    <dsp:sp modelId="{E4094BC2-1604-0248-AE1D-9B9245B3FC79}">
      <dsp:nvSpPr>
        <dsp:cNvPr id="0" name=""/>
        <dsp:cNvSpPr/>
      </dsp:nvSpPr>
      <dsp:spPr>
        <a:xfrm>
          <a:off x="3169920" y="1430606"/>
          <a:ext cx="3566160" cy="680499"/>
        </a:xfrm>
        <a:prstGeom prst="roundRect">
          <a:avLst/>
        </a:prstGeom>
        <a:solidFill>
          <a:schemeClr val="accent2">
            <a:hueOff val="2394041"/>
            <a:satOff val="-7276"/>
            <a:lumOff val="-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en-US" sz="3700" kern="1200"/>
            <a:t>Storage</a:t>
          </a:r>
        </a:p>
      </dsp:txBody>
      <dsp:txXfrm>
        <a:off x="3203139" y="1463825"/>
        <a:ext cx="3499722" cy="614061"/>
      </dsp:txXfrm>
    </dsp:sp>
    <dsp:sp modelId="{0804F47A-50C2-484F-AA3F-500C9450D611}">
      <dsp:nvSpPr>
        <dsp:cNvPr id="0" name=""/>
        <dsp:cNvSpPr/>
      </dsp:nvSpPr>
      <dsp:spPr>
        <a:xfrm>
          <a:off x="3169920" y="2145130"/>
          <a:ext cx="3566160" cy="680499"/>
        </a:xfrm>
        <a:prstGeom prst="roundRect">
          <a:avLst/>
        </a:prstGeom>
        <a:solidFill>
          <a:schemeClr val="accent2">
            <a:hueOff val="3591061"/>
            <a:satOff val="-10913"/>
            <a:lumOff val="-14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en-US" sz="3700" kern="1200"/>
            <a:t>Networking</a:t>
          </a:r>
        </a:p>
      </dsp:txBody>
      <dsp:txXfrm>
        <a:off x="3203139" y="2178349"/>
        <a:ext cx="3499722" cy="614061"/>
      </dsp:txXfrm>
    </dsp:sp>
    <dsp:sp modelId="{911C939B-B76C-564C-8338-0E17DF9D82B3}">
      <dsp:nvSpPr>
        <dsp:cNvPr id="0" name=""/>
        <dsp:cNvSpPr/>
      </dsp:nvSpPr>
      <dsp:spPr>
        <a:xfrm>
          <a:off x="3169920" y="2859655"/>
          <a:ext cx="3566160" cy="680499"/>
        </a:xfrm>
        <a:prstGeom prst="roundRect">
          <a:avLst/>
        </a:prstGeom>
        <a:solidFill>
          <a:schemeClr val="accent2">
            <a:hueOff val="4788082"/>
            <a:satOff val="-14551"/>
            <a:lumOff val="-19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en-US" sz="3700" kern="1200"/>
            <a:t>Security</a:t>
          </a:r>
        </a:p>
      </dsp:txBody>
      <dsp:txXfrm>
        <a:off x="3203139" y="2892874"/>
        <a:ext cx="3499722" cy="61406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85607D-8D2A-B242-9875-1013478F181F}">
      <dsp:nvSpPr>
        <dsp:cNvPr id="0" name=""/>
        <dsp:cNvSpPr/>
      </dsp:nvSpPr>
      <dsp:spPr>
        <a:xfrm>
          <a:off x="0" y="833378"/>
          <a:ext cx="2966319" cy="1883613"/>
        </a:xfrm>
        <a:prstGeom prst="roundRect">
          <a:avLst>
            <a:gd name="adj" fmla="val 10000"/>
          </a:avLst>
        </a:prstGeom>
        <a:solidFill>
          <a:schemeClr val="accent3">
            <a:alpha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FB692D-CF3E-2B4C-868B-6B41E72F0DEF}">
      <dsp:nvSpPr>
        <dsp:cNvPr id="0" name=""/>
        <dsp:cNvSpPr/>
      </dsp:nvSpPr>
      <dsp:spPr>
        <a:xfrm>
          <a:off x="329591" y="1146490"/>
          <a:ext cx="2966319" cy="1883613"/>
        </a:xfrm>
        <a:prstGeom prst="roundRect">
          <a:avLst>
            <a:gd name="adj" fmla="val 10000"/>
          </a:avLst>
        </a:prstGeom>
        <a:solidFill>
          <a:schemeClr val="lt1">
            <a:alpha val="90000"/>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latin typeface=""/>
            </a:rPr>
            <a:t>Software as a Service</a:t>
          </a:r>
        </a:p>
      </dsp:txBody>
      <dsp:txXfrm>
        <a:off x="384760" y="1201659"/>
        <a:ext cx="2855981" cy="1773275"/>
      </dsp:txXfrm>
    </dsp:sp>
    <dsp:sp modelId="{F1A29FB9-F451-D54B-B552-42EA0B2D5719}">
      <dsp:nvSpPr>
        <dsp:cNvPr id="0" name=""/>
        <dsp:cNvSpPr/>
      </dsp:nvSpPr>
      <dsp:spPr>
        <a:xfrm>
          <a:off x="3625502" y="833378"/>
          <a:ext cx="2966319" cy="1883613"/>
        </a:xfrm>
        <a:prstGeom prst="roundRect">
          <a:avLst>
            <a:gd name="adj" fmla="val 10000"/>
          </a:avLst>
        </a:prstGeom>
        <a:solidFill>
          <a:schemeClr val="accent3">
            <a:alpha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1F1747-06AB-614B-8B25-A527574F1A37}">
      <dsp:nvSpPr>
        <dsp:cNvPr id="0" name=""/>
        <dsp:cNvSpPr/>
      </dsp:nvSpPr>
      <dsp:spPr>
        <a:xfrm>
          <a:off x="3955093" y="1146490"/>
          <a:ext cx="2966319" cy="1883613"/>
        </a:xfrm>
        <a:prstGeom prst="roundRect">
          <a:avLst>
            <a:gd name="adj" fmla="val 10000"/>
          </a:avLst>
        </a:prstGeom>
        <a:solidFill>
          <a:schemeClr val="lt1">
            <a:alpha val="90000"/>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latin typeface=""/>
            </a:rPr>
            <a:t>Platform as a Service</a:t>
          </a:r>
        </a:p>
      </dsp:txBody>
      <dsp:txXfrm>
        <a:off x="4010262" y="1201659"/>
        <a:ext cx="2855981" cy="1773275"/>
      </dsp:txXfrm>
    </dsp:sp>
    <dsp:sp modelId="{76A2511B-EC49-4947-A4FE-4A0136A57BA9}">
      <dsp:nvSpPr>
        <dsp:cNvPr id="0" name=""/>
        <dsp:cNvSpPr/>
      </dsp:nvSpPr>
      <dsp:spPr>
        <a:xfrm>
          <a:off x="7251004" y="833378"/>
          <a:ext cx="2966319" cy="1883613"/>
        </a:xfrm>
        <a:prstGeom prst="roundRect">
          <a:avLst>
            <a:gd name="adj" fmla="val 10000"/>
          </a:avLst>
        </a:prstGeom>
        <a:solidFill>
          <a:schemeClr val="accent3">
            <a:alpha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253A56-BE62-DB4B-A53B-6D2FFC997084}">
      <dsp:nvSpPr>
        <dsp:cNvPr id="0" name=""/>
        <dsp:cNvSpPr/>
      </dsp:nvSpPr>
      <dsp:spPr>
        <a:xfrm>
          <a:off x="7580595" y="1146490"/>
          <a:ext cx="2966319" cy="1883613"/>
        </a:xfrm>
        <a:prstGeom prst="roundRect">
          <a:avLst>
            <a:gd name="adj" fmla="val 10000"/>
          </a:avLst>
        </a:prstGeom>
        <a:solidFill>
          <a:schemeClr val="lt1">
            <a:alpha val="90000"/>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latin typeface=""/>
            </a:rPr>
            <a:t>Infrastructure as a Service</a:t>
          </a:r>
        </a:p>
      </dsp:txBody>
      <dsp:txXfrm>
        <a:off x="7635764" y="1201659"/>
        <a:ext cx="2855981" cy="177327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1BDA6F-1062-FB41-832A-40FF45A7BBB9}">
      <dsp:nvSpPr>
        <dsp:cNvPr id="0" name=""/>
        <dsp:cNvSpPr/>
      </dsp:nvSpPr>
      <dsp:spPr>
        <a:xfrm>
          <a:off x="2767219" y="0"/>
          <a:ext cx="4586046" cy="4586046"/>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3E71C4-2F3C-BF4C-85B8-015331257B57}">
      <dsp:nvSpPr>
        <dsp:cNvPr id="0" name=""/>
        <dsp:cNvSpPr/>
      </dsp:nvSpPr>
      <dsp:spPr>
        <a:xfrm>
          <a:off x="3202893" y="435674"/>
          <a:ext cx="1788557" cy="1788557"/>
        </a:xfrm>
        <a:prstGeom prst="roundRect">
          <a:avLst/>
        </a:prstGeom>
        <a:solidFill>
          <a:schemeClr val="accent2">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 Public Cloud</a:t>
          </a:r>
        </a:p>
      </dsp:txBody>
      <dsp:txXfrm>
        <a:off x="3290203" y="522984"/>
        <a:ext cx="1613937" cy="1613937"/>
      </dsp:txXfrm>
    </dsp:sp>
    <dsp:sp modelId="{4191121A-9B62-CC4C-B9C2-14D01C4CEE1E}">
      <dsp:nvSpPr>
        <dsp:cNvPr id="0" name=""/>
        <dsp:cNvSpPr/>
      </dsp:nvSpPr>
      <dsp:spPr>
        <a:xfrm>
          <a:off x="5129033" y="435674"/>
          <a:ext cx="1788557" cy="1788557"/>
        </a:xfrm>
        <a:prstGeom prst="roundRect">
          <a:avLst/>
        </a:prstGeom>
        <a:solidFill>
          <a:schemeClr val="accent3">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Hybrid</a:t>
          </a:r>
        </a:p>
      </dsp:txBody>
      <dsp:txXfrm>
        <a:off x="5216343" y="522984"/>
        <a:ext cx="1613937" cy="1613937"/>
      </dsp:txXfrm>
    </dsp:sp>
    <dsp:sp modelId="{1BC4A7BD-C76A-274C-8756-A64DD39F3894}">
      <dsp:nvSpPr>
        <dsp:cNvPr id="0" name=""/>
        <dsp:cNvSpPr/>
      </dsp:nvSpPr>
      <dsp:spPr>
        <a:xfrm>
          <a:off x="3202893" y="2361813"/>
          <a:ext cx="1788557" cy="1788557"/>
        </a:xfrm>
        <a:prstGeom prst="roundRect">
          <a:avLst/>
        </a:prstGeom>
        <a:solidFill>
          <a:schemeClr val="accent4">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Private cloud</a:t>
          </a:r>
        </a:p>
      </dsp:txBody>
      <dsp:txXfrm>
        <a:off x="3290203" y="2449123"/>
        <a:ext cx="1613937" cy="1613937"/>
      </dsp:txXfrm>
    </dsp:sp>
    <dsp:sp modelId="{9B63989F-DE1F-2048-9169-8AC397BE1B44}">
      <dsp:nvSpPr>
        <dsp:cNvPr id="0" name=""/>
        <dsp:cNvSpPr/>
      </dsp:nvSpPr>
      <dsp:spPr>
        <a:xfrm>
          <a:off x="5129033" y="2361813"/>
          <a:ext cx="1788557" cy="1788557"/>
        </a:xfrm>
        <a:prstGeom prst="roundRect">
          <a:avLst/>
        </a:prstGeom>
        <a:solidFill>
          <a:schemeClr val="accent5">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Multi-cloud</a:t>
          </a:r>
        </a:p>
      </dsp:txBody>
      <dsp:txXfrm>
        <a:off x="5216343" y="2449123"/>
        <a:ext cx="1613937" cy="161393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9B438-7A11-4122-9BB0-BBF96EE585BA}">
      <dsp:nvSpPr>
        <dsp:cNvPr id="0" name=""/>
        <dsp:cNvSpPr/>
      </dsp:nvSpPr>
      <dsp:spPr>
        <a:xfrm>
          <a:off x="623999" y="262425"/>
          <a:ext cx="1784250" cy="178425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9A0D76-5E16-485F-B536-375B900EA20F}">
      <dsp:nvSpPr>
        <dsp:cNvPr id="0" name=""/>
        <dsp:cNvSpPr/>
      </dsp:nvSpPr>
      <dsp:spPr>
        <a:xfrm>
          <a:off x="1004249" y="642675"/>
          <a:ext cx="1023749" cy="10237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77A10CA-130A-4B5F-BE87-F166D0340789}">
      <dsp:nvSpPr>
        <dsp:cNvPr id="0" name=""/>
        <dsp:cNvSpPr/>
      </dsp:nvSpPr>
      <dsp:spPr>
        <a:xfrm>
          <a:off x="53624" y="2602424"/>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defRPr cap="all"/>
          </a:pPr>
          <a:r>
            <a:rPr lang="en-US" sz="2800" kern="1200"/>
            <a:t>Tech market downturn</a:t>
          </a:r>
        </a:p>
      </dsp:txBody>
      <dsp:txXfrm>
        <a:off x="53624" y="2602424"/>
        <a:ext cx="2925000" cy="720000"/>
      </dsp:txXfrm>
    </dsp:sp>
    <dsp:sp modelId="{9CE30EC5-4C48-450B-B5D9-0AB6503F400F}">
      <dsp:nvSpPr>
        <dsp:cNvPr id="0" name=""/>
        <dsp:cNvSpPr/>
      </dsp:nvSpPr>
      <dsp:spPr>
        <a:xfrm>
          <a:off x="4060874" y="262425"/>
          <a:ext cx="1784250" cy="178425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E9A6EE-103E-41DA-8423-47A4A9B4EAE0}">
      <dsp:nvSpPr>
        <dsp:cNvPr id="0" name=""/>
        <dsp:cNvSpPr/>
      </dsp:nvSpPr>
      <dsp:spPr>
        <a:xfrm>
          <a:off x="4441124" y="642675"/>
          <a:ext cx="1023749" cy="10237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06CE54-2897-4B4E-A768-F78CF581C8D0}">
      <dsp:nvSpPr>
        <dsp:cNvPr id="0" name=""/>
        <dsp:cNvSpPr/>
      </dsp:nvSpPr>
      <dsp:spPr>
        <a:xfrm>
          <a:off x="3490499" y="2602424"/>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defRPr cap="all"/>
          </a:pPr>
          <a:r>
            <a:rPr lang="en-US" sz="2800" kern="1200"/>
            <a:t>Cost savings are critical</a:t>
          </a:r>
        </a:p>
      </dsp:txBody>
      <dsp:txXfrm>
        <a:off x="3490499" y="2602424"/>
        <a:ext cx="2925000" cy="720000"/>
      </dsp:txXfrm>
    </dsp:sp>
    <dsp:sp modelId="{2FB61734-F73C-4EED-B740-288493FB962D}">
      <dsp:nvSpPr>
        <dsp:cNvPr id="0" name=""/>
        <dsp:cNvSpPr/>
      </dsp:nvSpPr>
      <dsp:spPr>
        <a:xfrm>
          <a:off x="7497749" y="262425"/>
          <a:ext cx="1784250" cy="178425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C366F9-C10C-435F-91B0-7E542668EE3A}">
      <dsp:nvSpPr>
        <dsp:cNvPr id="0" name=""/>
        <dsp:cNvSpPr/>
      </dsp:nvSpPr>
      <dsp:spPr>
        <a:xfrm>
          <a:off x="7877999" y="642675"/>
          <a:ext cx="1023749" cy="10237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61CF48E-39C1-4795-A80F-BF3A3E3F184E}">
      <dsp:nvSpPr>
        <dsp:cNvPr id="0" name=""/>
        <dsp:cNvSpPr/>
      </dsp:nvSpPr>
      <dsp:spPr>
        <a:xfrm>
          <a:off x="6927374" y="2602424"/>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defRPr cap="all"/>
          </a:pPr>
          <a:r>
            <a:rPr lang="en-US" sz="2800" kern="1200"/>
            <a:t>Staffing reduction</a:t>
          </a:r>
        </a:p>
      </dsp:txBody>
      <dsp:txXfrm>
        <a:off x="6927374" y="2602424"/>
        <a:ext cx="2925000" cy="720000"/>
      </dsp:txXfrm>
    </dsp:sp>
  </dsp:spTree>
</dsp:drawing>
</file>

<file path=ppt/diagrams/layout1.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C254BF-F3AC-DA48-AB14-7B9B2A75B1BA}" type="datetimeFigureOut">
              <a:rPr lang="en-US" smtClean="0"/>
              <a:t>9/1/24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86A68E-6013-D54D-9355-6AD134C4FD80}" type="slidenum">
              <a:rPr lang="en-US" smtClean="0"/>
              <a:t>‹#›</a:t>
            </a:fld>
            <a:endParaRPr lang="en-US"/>
          </a:p>
        </p:txBody>
      </p:sp>
    </p:spTree>
    <p:extLst>
      <p:ext uri="{BB962C8B-B14F-4D97-AF65-F5344CB8AC3E}">
        <p14:creationId xmlns:p14="http://schemas.microsoft.com/office/powerpoint/2010/main" val="2713688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86A68E-6013-D54D-9355-6AD134C4FD80}" type="slidenum">
              <a:rPr lang="en-US" smtClean="0"/>
              <a:t>1</a:t>
            </a:fld>
            <a:endParaRPr lang="en-US"/>
          </a:p>
        </p:txBody>
      </p:sp>
    </p:spTree>
    <p:extLst>
      <p:ext uri="{BB962C8B-B14F-4D97-AF65-F5344CB8AC3E}">
        <p14:creationId xmlns:p14="http://schemas.microsoft.com/office/powerpoint/2010/main" val="3852742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global infrastructure</a:t>
            </a:r>
          </a:p>
        </p:txBody>
      </p:sp>
      <p:sp>
        <p:nvSpPr>
          <p:cNvPr id="4" name="Slide Number Placeholder 3"/>
          <p:cNvSpPr>
            <a:spLocks noGrp="1"/>
          </p:cNvSpPr>
          <p:nvPr>
            <p:ph type="sldNum" sz="quarter" idx="5"/>
          </p:nvPr>
        </p:nvSpPr>
        <p:spPr/>
        <p:txBody>
          <a:bodyPr/>
          <a:lstStyle/>
          <a:p>
            <a:fld id="{CD86A68E-6013-D54D-9355-6AD134C4FD80}" type="slidenum">
              <a:rPr lang="en-US" smtClean="0"/>
              <a:t>15</a:t>
            </a:fld>
            <a:endParaRPr lang="en-US"/>
          </a:p>
        </p:txBody>
      </p:sp>
    </p:spTree>
    <p:extLst>
      <p:ext uri="{BB962C8B-B14F-4D97-AF65-F5344CB8AC3E}">
        <p14:creationId xmlns:p14="http://schemas.microsoft.com/office/powerpoint/2010/main" val="2712436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GCP global infrastructure</a:t>
            </a:r>
          </a:p>
        </p:txBody>
      </p:sp>
      <p:sp>
        <p:nvSpPr>
          <p:cNvPr id="4" name="Slide Number Placeholder 3"/>
          <p:cNvSpPr>
            <a:spLocks noGrp="1"/>
          </p:cNvSpPr>
          <p:nvPr>
            <p:ph type="sldNum" sz="quarter" idx="5"/>
          </p:nvPr>
        </p:nvSpPr>
        <p:spPr/>
        <p:txBody>
          <a:bodyPr/>
          <a:lstStyle/>
          <a:p>
            <a:fld id="{CD86A68E-6013-D54D-9355-6AD134C4FD80}" type="slidenum">
              <a:rPr lang="en-US" smtClean="0"/>
              <a:t>16</a:t>
            </a:fld>
            <a:endParaRPr lang="en-US"/>
          </a:p>
        </p:txBody>
      </p:sp>
    </p:spTree>
    <p:extLst>
      <p:ext uri="{BB962C8B-B14F-4D97-AF65-F5344CB8AC3E}">
        <p14:creationId xmlns:p14="http://schemas.microsoft.com/office/powerpoint/2010/main" val="4253603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global infrastructure</a:t>
            </a:r>
          </a:p>
          <a:p>
            <a:endParaRPr lang="en-US" dirty="0"/>
          </a:p>
        </p:txBody>
      </p:sp>
      <p:sp>
        <p:nvSpPr>
          <p:cNvPr id="4" name="Slide Number Placeholder 3"/>
          <p:cNvSpPr>
            <a:spLocks noGrp="1"/>
          </p:cNvSpPr>
          <p:nvPr>
            <p:ph type="sldNum" sz="quarter" idx="5"/>
          </p:nvPr>
        </p:nvSpPr>
        <p:spPr/>
        <p:txBody>
          <a:bodyPr/>
          <a:lstStyle/>
          <a:p>
            <a:fld id="{CD86A68E-6013-D54D-9355-6AD134C4FD80}" type="slidenum">
              <a:rPr lang="en-US" smtClean="0"/>
              <a:t>17</a:t>
            </a:fld>
            <a:endParaRPr lang="en-US"/>
          </a:p>
        </p:txBody>
      </p:sp>
    </p:spTree>
    <p:extLst>
      <p:ext uri="{BB962C8B-B14F-4D97-AF65-F5344CB8AC3E}">
        <p14:creationId xmlns:p14="http://schemas.microsoft.com/office/powerpoint/2010/main" val="1617392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86A68E-6013-D54D-9355-6AD134C4FD80}" type="slidenum">
              <a:rPr lang="en-US" smtClean="0"/>
              <a:t>19</a:t>
            </a:fld>
            <a:endParaRPr lang="en-US"/>
          </a:p>
        </p:txBody>
      </p:sp>
    </p:spTree>
    <p:extLst>
      <p:ext uri="{BB962C8B-B14F-4D97-AF65-F5344CB8AC3E}">
        <p14:creationId xmlns:p14="http://schemas.microsoft.com/office/powerpoint/2010/main" val="32098623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86A68E-6013-D54D-9355-6AD134C4FD80}" type="slidenum">
              <a:rPr lang="en-US" smtClean="0"/>
              <a:t>20</a:t>
            </a:fld>
            <a:endParaRPr lang="en-US"/>
          </a:p>
        </p:txBody>
      </p:sp>
    </p:spTree>
    <p:extLst>
      <p:ext uri="{BB962C8B-B14F-4D97-AF65-F5344CB8AC3E}">
        <p14:creationId xmlns:p14="http://schemas.microsoft.com/office/powerpoint/2010/main" val="462248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86A68E-6013-D54D-9355-6AD134C4FD80}" type="slidenum">
              <a:rPr lang="en-US" smtClean="0"/>
              <a:t>25</a:t>
            </a:fld>
            <a:endParaRPr lang="en-US"/>
          </a:p>
        </p:txBody>
      </p:sp>
    </p:spTree>
    <p:extLst>
      <p:ext uri="{BB962C8B-B14F-4D97-AF65-F5344CB8AC3E}">
        <p14:creationId xmlns:p14="http://schemas.microsoft.com/office/powerpoint/2010/main" val="285434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CD86A68E-6013-D54D-9355-6AD134C4FD80}" type="slidenum">
              <a:rPr lang="en-US" smtClean="0"/>
              <a:t>27</a:t>
            </a:fld>
            <a:endParaRPr lang="en-US"/>
          </a:p>
        </p:txBody>
      </p:sp>
    </p:spTree>
    <p:extLst>
      <p:ext uri="{BB962C8B-B14F-4D97-AF65-F5344CB8AC3E}">
        <p14:creationId xmlns:p14="http://schemas.microsoft.com/office/powerpoint/2010/main" val="3168797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86A68E-6013-D54D-9355-6AD134C4FD80}" type="slidenum">
              <a:rPr lang="en-US" smtClean="0"/>
              <a:t>28</a:t>
            </a:fld>
            <a:endParaRPr lang="en-US"/>
          </a:p>
        </p:txBody>
      </p:sp>
    </p:spTree>
    <p:extLst>
      <p:ext uri="{BB962C8B-B14F-4D97-AF65-F5344CB8AC3E}">
        <p14:creationId xmlns:p14="http://schemas.microsoft.com/office/powerpoint/2010/main" val="1280281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WordPress functions as PaaS when </a:t>
            </a:r>
            <a:r>
              <a:rPr lang="en-US" dirty="0" err="1"/>
              <a:t>develoeprs</a:t>
            </a:r>
            <a:r>
              <a:rPr lang="en-US" dirty="0"/>
              <a:t> get involved to build different features and functions into the blog. </a:t>
            </a:r>
          </a:p>
        </p:txBody>
      </p:sp>
      <p:sp>
        <p:nvSpPr>
          <p:cNvPr id="4" name="Slide Number Placeholder 3"/>
          <p:cNvSpPr>
            <a:spLocks noGrp="1"/>
          </p:cNvSpPr>
          <p:nvPr>
            <p:ph type="sldNum" sz="quarter" idx="5"/>
          </p:nvPr>
        </p:nvSpPr>
        <p:spPr/>
        <p:txBody>
          <a:bodyPr/>
          <a:lstStyle/>
          <a:p>
            <a:fld id="{CD86A68E-6013-D54D-9355-6AD134C4FD80}" type="slidenum">
              <a:rPr lang="en-US" smtClean="0"/>
              <a:t>29</a:t>
            </a:fld>
            <a:endParaRPr lang="en-US"/>
          </a:p>
        </p:txBody>
      </p:sp>
    </p:spTree>
    <p:extLst>
      <p:ext uri="{BB962C8B-B14F-4D97-AF65-F5344CB8AC3E}">
        <p14:creationId xmlns:p14="http://schemas.microsoft.com/office/powerpoint/2010/main" val="12999463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86A68E-6013-D54D-9355-6AD134C4FD80}" type="slidenum">
              <a:rPr lang="en-US" smtClean="0"/>
              <a:t>30</a:t>
            </a:fld>
            <a:endParaRPr lang="en-US"/>
          </a:p>
        </p:txBody>
      </p:sp>
    </p:spTree>
    <p:extLst>
      <p:ext uri="{BB962C8B-B14F-4D97-AF65-F5344CB8AC3E}">
        <p14:creationId xmlns:p14="http://schemas.microsoft.com/office/powerpoint/2010/main" val="176956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D86A68E-6013-D54D-9355-6AD134C4FD80}" type="slidenum">
              <a:rPr lang="en-US" smtClean="0"/>
              <a:t>2</a:t>
            </a:fld>
            <a:endParaRPr lang="en-US"/>
          </a:p>
        </p:txBody>
      </p:sp>
    </p:spTree>
    <p:extLst>
      <p:ext uri="{BB962C8B-B14F-4D97-AF65-F5344CB8AC3E}">
        <p14:creationId xmlns:p14="http://schemas.microsoft.com/office/powerpoint/2010/main" val="29037776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86A68E-6013-D54D-9355-6AD134C4FD80}" type="slidenum">
              <a:rPr lang="en-US" smtClean="0"/>
              <a:t>31</a:t>
            </a:fld>
            <a:endParaRPr lang="en-US"/>
          </a:p>
        </p:txBody>
      </p:sp>
    </p:spTree>
    <p:extLst>
      <p:ext uri="{BB962C8B-B14F-4D97-AF65-F5344CB8AC3E}">
        <p14:creationId xmlns:p14="http://schemas.microsoft.com/office/powerpoint/2010/main" val="30816374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up, public cloud. These are you main CSPs, your AWS, Azure, GCP, </a:t>
            </a:r>
            <a:r>
              <a:rPr lang="en-US" dirty="0" err="1"/>
              <a:t>DigitalOcean</a:t>
            </a:r>
            <a:r>
              <a:rPr lang="en-US" dirty="0"/>
              <a:t>, </a:t>
            </a:r>
            <a:r>
              <a:rPr lang="en-US" dirty="0" err="1"/>
              <a:t>Linode</a:t>
            </a:r>
            <a:r>
              <a:rPr lang="en-US" dirty="0"/>
              <a:t>, etc. Basically all parts of the application or infrastructure are deployed in publicly accessible cloud environments owned by a third-party cloud provider. The cloud provider is responsible for the creation and maintenance of the public cloud and its IT resources. When we talk about cloud or cloud native deployments, it generally means that each piece of the application is deployed or lives in the cloud; the application and data were either created ‘in’ the cloud or migrated to the cloud from some existing physical infrastructure. Then users access the cloud via the internet</a:t>
            </a:r>
          </a:p>
        </p:txBody>
      </p:sp>
      <p:sp>
        <p:nvSpPr>
          <p:cNvPr id="4" name="Slide Number Placeholder 3"/>
          <p:cNvSpPr>
            <a:spLocks noGrp="1"/>
          </p:cNvSpPr>
          <p:nvPr>
            <p:ph type="sldNum" sz="quarter" idx="5"/>
          </p:nvPr>
        </p:nvSpPr>
        <p:spPr/>
        <p:txBody>
          <a:bodyPr/>
          <a:lstStyle/>
          <a:p>
            <a:fld id="{CD86A68E-6013-D54D-9355-6AD134C4FD80}" type="slidenum">
              <a:rPr lang="en-US" smtClean="0"/>
              <a:t>32</a:t>
            </a:fld>
            <a:endParaRPr lang="en-US"/>
          </a:p>
        </p:txBody>
      </p:sp>
    </p:spTree>
    <p:extLst>
      <p:ext uri="{BB962C8B-B14F-4D97-AF65-F5344CB8AC3E}">
        <p14:creationId xmlns:p14="http://schemas.microsoft.com/office/powerpoint/2010/main" val="11423887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86A68E-6013-D54D-9355-6AD134C4FD80}" type="slidenum">
              <a:rPr lang="en-US" smtClean="0"/>
              <a:t>33</a:t>
            </a:fld>
            <a:endParaRPr lang="en-US"/>
          </a:p>
        </p:txBody>
      </p:sp>
    </p:spTree>
    <p:extLst>
      <p:ext uri="{BB962C8B-B14F-4D97-AF65-F5344CB8AC3E}">
        <p14:creationId xmlns:p14="http://schemas.microsoft.com/office/powerpoint/2010/main" val="26278907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is the private cloud, which is sometimes also kind of called “on-prem” but not always. Private cloud deployments can literally be on the premises or they can be hosted offsite; it’s really just the fact that we’re also utilizing virtualization and resource management tools offered by cloud computing. So companies utilizing private cloud deployments may still have their physical server rooms and data centers, which means you don’t get all of the benefits of cloud computing but enough benefits exist that it’s one of the core cloud computing deployment types. One benefit could be that the risk of security compromises could be reduced because private cloud deployments allow an organization to fully control and maintain their own networks for the infrastructure, so no part of the infrastructure hits the public internet. </a:t>
            </a:r>
          </a:p>
          <a:p>
            <a:endParaRPr lang="en-US" dirty="0"/>
          </a:p>
          <a:p>
            <a:r>
              <a:rPr lang="en-US" dirty="0"/>
              <a:t>Other orgs may prefer to keep their data in a private cloud for security reasons but still want virtualization and app management resources to increase resource utilization. Private cloud deployments can be a way to get some of the benefits of cloud computing but still keeps legacy IT </a:t>
            </a:r>
            <a:r>
              <a:rPr lang="en-US" dirty="0" err="1"/>
              <a:t>infrastrcutre</a:t>
            </a:r>
            <a:r>
              <a:rPr lang="en-US" dirty="0"/>
              <a:t> intact. And the actual administration of the cloud environments can be carried out by internal staff or it can be outsourced. </a:t>
            </a:r>
          </a:p>
        </p:txBody>
      </p:sp>
      <p:sp>
        <p:nvSpPr>
          <p:cNvPr id="4" name="Slide Number Placeholder 3"/>
          <p:cNvSpPr>
            <a:spLocks noGrp="1"/>
          </p:cNvSpPr>
          <p:nvPr>
            <p:ph type="sldNum" sz="quarter" idx="5"/>
          </p:nvPr>
        </p:nvSpPr>
        <p:spPr/>
        <p:txBody>
          <a:bodyPr/>
          <a:lstStyle/>
          <a:p>
            <a:fld id="{CD86A68E-6013-D54D-9355-6AD134C4FD80}" type="slidenum">
              <a:rPr lang="en-US" smtClean="0"/>
              <a:t>34</a:t>
            </a:fld>
            <a:endParaRPr lang="en-US"/>
          </a:p>
        </p:txBody>
      </p:sp>
    </p:spTree>
    <p:extLst>
      <p:ext uri="{BB962C8B-B14F-4D97-AF65-F5344CB8AC3E}">
        <p14:creationId xmlns:p14="http://schemas.microsoft.com/office/powerpoint/2010/main" val="11334742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Hybrid cloud deployments can be really useful for security reasons, and also for latency reasons. When you’re dealing with extremely large amounts of data, the latency can be noticeable and frustrating for your end users. Any latency can be problematic for day-to-day operations. So hybrid deployments can connect cloud-based infrastructure with existing resources that reside locally, like desktops or servers that live onsite. They can also connect with your private cloud resources. There are a few reasons for using hybrid cloud: you can control costs, you can control how well parts of your infrastructure are managed and secured, you reduce your dependence on another company like AWS, and there are also benefits when it comes to compliance issues, particularly around data and data privacy. </a:t>
            </a:r>
          </a:p>
          <a:p>
            <a:endParaRPr lang="en-US" dirty="0"/>
          </a:p>
          <a:p>
            <a:r>
              <a:rPr lang="en-US" dirty="0"/>
              <a:t>Hybrid cloud use cases generally start from existing on-prem infrastructure; sometimes you need public cloud </a:t>
            </a:r>
            <a:r>
              <a:rPr lang="en-US" dirty="0" err="1"/>
              <a:t>infrastrcutre</a:t>
            </a:r>
            <a:r>
              <a:rPr lang="en-US" dirty="0"/>
              <a:t> to handle </a:t>
            </a:r>
            <a:r>
              <a:rPr lang="en-US" dirty="0" err="1"/>
              <a:t>bursty</a:t>
            </a:r>
            <a:r>
              <a:rPr lang="en-US" dirty="0"/>
              <a:t> traffic during high demand. Sometimes you just need to keep your data in a private cloud but want to utilize the resources for your application in a public cloud. </a:t>
            </a:r>
          </a:p>
        </p:txBody>
      </p:sp>
      <p:sp>
        <p:nvSpPr>
          <p:cNvPr id="4" name="Slide Number Placeholder 3"/>
          <p:cNvSpPr>
            <a:spLocks noGrp="1"/>
          </p:cNvSpPr>
          <p:nvPr>
            <p:ph type="sldNum" sz="quarter" idx="5"/>
          </p:nvPr>
        </p:nvSpPr>
        <p:spPr/>
        <p:txBody>
          <a:bodyPr/>
          <a:lstStyle/>
          <a:p>
            <a:fld id="{CD86A68E-6013-D54D-9355-6AD134C4FD80}" type="slidenum">
              <a:rPr lang="en-US" smtClean="0"/>
              <a:t>35</a:t>
            </a:fld>
            <a:endParaRPr lang="en-US"/>
          </a:p>
        </p:txBody>
      </p:sp>
    </p:spTree>
    <p:extLst>
      <p:ext uri="{BB962C8B-B14F-4D97-AF65-F5344CB8AC3E}">
        <p14:creationId xmlns:p14="http://schemas.microsoft.com/office/powerpoint/2010/main" val="19376866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last, we have </a:t>
            </a:r>
            <a:r>
              <a:rPr lang="en-US" dirty="0" err="1"/>
              <a:t>multicloud</a:t>
            </a:r>
            <a:r>
              <a:rPr lang="en-US" dirty="0"/>
              <a:t>: this entails using two or more public clouds for your workloads. You can replicate the same workload on multiple clouds for higher availability, in case one provider goes bankrupt or has an outage. You can split workloads across multiple clouds; there can be a considerable difference between clouds when it comes to specific tasks and services. Maybe you want to use AWS for web apps, but use GCP for big data processing and analytics for your engineering team; and then for your internal enterprise data you want to use Azure instead of dealing with on-prem licensing for your office subscriptions. Basically with </a:t>
            </a:r>
            <a:r>
              <a:rPr lang="en-US" dirty="0" err="1"/>
              <a:t>multicloud</a:t>
            </a:r>
            <a:r>
              <a:rPr lang="en-US" dirty="0"/>
              <a:t> you pick and choose the best features from each cloud provider. </a:t>
            </a:r>
          </a:p>
          <a:p>
            <a:endParaRPr lang="en-US" dirty="0"/>
          </a:p>
          <a:p>
            <a:r>
              <a:rPr lang="en-US" dirty="0"/>
              <a:t>Mergers and acquisitions can sometimes lead to </a:t>
            </a:r>
            <a:r>
              <a:rPr lang="en-US" dirty="0" err="1"/>
              <a:t>multicloud</a:t>
            </a:r>
            <a:r>
              <a:rPr lang="en-US" dirty="0"/>
              <a:t> deployments; company A acquires company B, and company B’s enterprise productivity tools are all google workspace but company A’s tooling is all Microsoft 365, or company A has their applications and data in GCP but company B is using </a:t>
            </a:r>
            <a:r>
              <a:rPr lang="en-US" dirty="0" err="1"/>
              <a:t>Linode</a:t>
            </a:r>
            <a:r>
              <a:rPr lang="en-US" dirty="0"/>
              <a:t>. Whatever the use case, </a:t>
            </a:r>
            <a:r>
              <a:rPr lang="en-US" dirty="0" err="1"/>
              <a:t>multicloud</a:t>
            </a:r>
            <a:r>
              <a:rPr lang="en-US" dirty="0"/>
              <a:t> is challenging. You’re dealing with multiple different environments and your IT and </a:t>
            </a:r>
            <a:r>
              <a:rPr lang="en-US" dirty="0" err="1"/>
              <a:t>devops</a:t>
            </a:r>
            <a:r>
              <a:rPr lang="en-US" dirty="0"/>
              <a:t> teams have to manage them. Each cloud provider is going to have their own APIs and services. There are distinct certifications for each cloud, right? So some companies end up having dedicated teams for each cloud. </a:t>
            </a:r>
          </a:p>
          <a:p>
            <a:endParaRPr lang="en-US" dirty="0"/>
          </a:p>
          <a:p>
            <a:r>
              <a:rPr lang="en-US" dirty="0"/>
              <a:t>Migrations aren’t easy either, even for cloud-native applications, which are supposed to seamlessly transition between platforms. You sometimes have to re-architect, and the challenges involved in that rearchitecting can lead to vendor lock-in. There are tools and design patterns that we can use to limit the headache of migrating between clouds, and we’ll discuss those throughout the semester.</a:t>
            </a:r>
          </a:p>
        </p:txBody>
      </p:sp>
      <p:sp>
        <p:nvSpPr>
          <p:cNvPr id="4" name="Slide Number Placeholder 3"/>
          <p:cNvSpPr>
            <a:spLocks noGrp="1"/>
          </p:cNvSpPr>
          <p:nvPr>
            <p:ph type="sldNum" sz="quarter" idx="5"/>
          </p:nvPr>
        </p:nvSpPr>
        <p:spPr/>
        <p:txBody>
          <a:bodyPr/>
          <a:lstStyle/>
          <a:p>
            <a:fld id="{CD86A68E-6013-D54D-9355-6AD134C4FD80}" type="slidenum">
              <a:rPr lang="en-US" smtClean="0"/>
              <a:t>36</a:t>
            </a:fld>
            <a:endParaRPr lang="en-US"/>
          </a:p>
        </p:txBody>
      </p:sp>
    </p:spTree>
    <p:extLst>
      <p:ext uri="{BB962C8B-B14F-4D97-AF65-F5344CB8AC3E}">
        <p14:creationId xmlns:p14="http://schemas.microsoft.com/office/powerpoint/2010/main" val="34050397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86A68E-6013-D54D-9355-6AD134C4FD80}" type="slidenum">
              <a:rPr lang="en-US" smtClean="0"/>
              <a:t>37</a:t>
            </a:fld>
            <a:endParaRPr lang="en-US"/>
          </a:p>
        </p:txBody>
      </p:sp>
    </p:spTree>
    <p:extLst>
      <p:ext uri="{BB962C8B-B14F-4D97-AF65-F5344CB8AC3E}">
        <p14:creationId xmlns:p14="http://schemas.microsoft.com/office/powerpoint/2010/main" val="26268985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86A68E-6013-D54D-9355-6AD134C4FD80}" type="slidenum">
              <a:rPr lang="en-US" smtClean="0"/>
              <a:t>38</a:t>
            </a:fld>
            <a:endParaRPr lang="en-US"/>
          </a:p>
        </p:txBody>
      </p:sp>
    </p:spTree>
    <p:extLst>
      <p:ext uri="{BB962C8B-B14F-4D97-AF65-F5344CB8AC3E}">
        <p14:creationId xmlns:p14="http://schemas.microsoft.com/office/powerpoint/2010/main" val="27420644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86A68E-6013-D54D-9355-6AD134C4FD80}" type="slidenum">
              <a:rPr lang="en-US" smtClean="0"/>
              <a:t>39</a:t>
            </a:fld>
            <a:endParaRPr lang="en-US"/>
          </a:p>
        </p:txBody>
      </p:sp>
    </p:spTree>
    <p:extLst>
      <p:ext uri="{BB962C8B-B14F-4D97-AF65-F5344CB8AC3E}">
        <p14:creationId xmlns:p14="http://schemas.microsoft.com/office/powerpoint/2010/main" val="1898369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86A68E-6013-D54D-9355-6AD134C4FD80}" type="slidenum">
              <a:rPr lang="en-US" smtClean="0"/>
              <a:t>40</a:t>
            </a:fld>
            <a:endParaRPr lang="en-US"/>
          </a:p>
        </p:txBody>
      </p:sp>
    </p:spTree>
    <p:extLst>
      <p:ext uri="{BB962C8B-B14F-4D97-AF65-F5344CB8AC3E}">
        <p14:creationId xmlns:p14="http://schemas.microsoft.com/office/powerpoint/2010/main" val="3676566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86A68E-6013-D54D-9355-6AD134C4FD80}" type="slidenum">
              <a:rPr lang="en-US" smtClean="0"/>
              <a:t>3</a:t>
            </a:fld>
            <a:endParaRPr lang="en-US"/>
          </a:p>
        </p:txBody>
      </p:sp>
    </p:spTree>
    <p:extLst>
      <p:ext uri="{BB962C8B-B14F-4D97-AF65-F5344CB8AC3E}">
        <p14:creationId xmlns:p14="http://schemas.microsoft.com/office/powerpoint/2010/main" val="33528010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86A68E-6013-D54D-9355-6AD134C4FD80}" type="slidenum">
              <a:rPr lang="en-US" smtClean="0"/>
              <a:t>41</a:t>
            </a:fld>
            <a:endParaRPr lang="en-US"/>
          </a:p>
        </p:txBody>
      </p:sp>
    </p:spTree>
    <p:extLst>
      <p:ext uri="{BB962C8B-B14F-4D97-AF65-F5344CB8AC3E}">
        <p14:creationId xmlns:p14="http://schemas.microsoft.com/office/powerpoint/2010/main" val="16079629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86A68E-6013-D54D-9355-6AD134C4FD80}" type="slidenum">
              <a:rPr lang="en-US" smtClean="0"/>
              <a:t>42</a:t>
            </a:fld>
            <a:endParaRPr lang="en-US"/>
          </a:p>
        </p:txBody>
      </p:sp>
    </p:spTree>
    <p:extLst>
      <p:ext uri="{BB962C8B-B14F-4D97-AF65-F5344CB8AC3E}">
        <p14:creationId xmlns:p14="http://schemas.microsoft.com/office/powerpoint/2010/main" val="29489761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86A68E-6013-D54D-9355-6AD134C4FD80}" type="slidenum">
              <a:rPr lang="en-US" smtClean="0"/>
              <a:t>43</a:t>
            </a:fld>
            <a:endParaRPr lang="en-US"/>
          </a:p>
        </p:txBody>
      </p:sp>
    </p:spTree>
    <p:extLst>
      <p:ext uri="{BB962C8B-B14F-4D97-AF65-F5344CB8AC3E}">
        <p14:creationId xmlns:p14="http://schemas.microsoft.com/office/powerpoint/2010/main" val="10957013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we generally understand what the cloud is, what deployment models are available, and what a well-designed cloud architecture should include. So let’s look at the major players in this space. I don’t know how many of you check out the </a:t>
            </a:r>
            <a:r>
              <a:rPr lang="en-US" dirty="0" err="1"/>
              <a:t>stackoverflow</a:t>
            </a:r>
            <a:r>
              <a:rPr lang="en-US" dirty="0"/>
              <a:t> developer survey every year, but it is really a gold mine for understanding software engineering at large. The percentages represented here represent the share of developers who have used each of the listed CSPs. AWS, Azure, GCP, Firebase, Heroku, Digital Ocean, </a:t>
            </a:r>
            <a:r>
              <a:rPr lang="en-US" dirty="0" err="1"/>
              <a:t>Vmware</a:t>
            </a:r>
            <a:r>
              <a:rPr lang="en-US" dirty="0"/>
              <a:t>, these are all super high on the list, and are all probably worth at least having some familiarity with. Throughout the course, we’re going to be doing labs utilizing infrastructure from the big 3, and/or if you want, some of the ‘hipster clouds’ as I call them. Or if you know that your future or current employer runs their workloads on IBM cloud, you can make a case for substituting some work on a particular cloud platform that’s of use to you. </a:t>
            </a:r>
          </a:p>
        </p:txBody>
      </p:sp>
      <p:sp>
        <p:nvSpPr>
          <p:cNvPr id="4" name="Slide Number Placeholder 3"/>
          <p:cNvSpPr>
            <a:spLocks noGrp="1"/>
          </p:cNvSpPr>
          <p:nvPr>
            <p:ph type="sldNum" sz="quarter" idx="5"/>
          </p:nvPr>
        </p:nvSpPr>
        <p:spPr/>
        <p:txBody>
          <a:bodyPr/>
          <a:lstStyle/>
          <a:p>
            <a:fld id="{CD86A68E-6013-D54D-9355-6AD134C4FD80}" type="slidenum">
              <a:rPr lang="en-US" smtClean="0"/>
              <a:t>44</a:t>
            </a:fld>
            <a:endParaRPr lang="en-US"/>
          </a:p>
        </p:txBody>
      </p:sp>
    </p:spTree>
    <p:extLst>
      <p:ext uri="{BB962C8B-B14F-4D97-AF65-F5344CB8AC3E}">
        <p14:creationId xmlns:p14="http://schemas.microsoft.com/office/powerpoint/2010/main" val="5567786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 adoption is driving technological infrastructure everywhere. 25% of developers are using Kubernetes, 68% are using Docker. These tools got super popular because of cloud computing, and the portability and reliance they offer throughout the space. </a:t>
            </a:r>
          </a:p>
        </p:txBody>
      </p:sp>
      <p:sp>
        <p:nvSpPr>
          <p:cNvPr id="4" name="Slide Number Placeholder 3"/>
          <p:cNvSpPr>
            <a:spLocks noGrp="1"/>
          </p:cNvSpPr>
          <p:nvPr>
            <p:ph type="sldNum" sz="quarter" idx="5"/>
          </p:nvPr>
        </p:nvSpPr>
        <p:spPr/>
        <p:txBody>
          <a:bodyPr/>
          <a:lstStyle/>
          <a:p>
            <a:fld id="{CD86A68E-6013-D54D-9355-6AD134C4FD80}" type="slidenum">
              <a:rPr lang="en-US" smtClean="0"/>
              <a:t>45</a:t>
            </a:fld>
            <a:endParaRPr lang="en-US"/>
          </a:p>
        </p:txBody>
      </p:sp>
    </p:spTree>
    <p:extLst>
      <p:ext uri="{BB962C8B-B14F-4D97-AF65-F5344CB8AC3E}">
        <p14:creationId xmlns:p14="http://schemas.microsoft.com/office/powerpoint/2010/main" val="7991366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the last thing I want to touch on for this lecture is the larger macroeconomic landscape. We all know about the tech market downturn over the last year and a half. It’s impacted all of us, maybe some of your friends were laid off, maybe you were laid off. Being able to position your organization in the tech market downturn is so, so, critical, and CSPs are aware of how important cost savings are to you. If we’re able to really make the most out of this current landscape- through efficient use of cloud technology, or through automation that helps you and your coworkers not feel overworked, or through just having the critical knowledge needed to survive and thrive in this landscape, then we’re all in a good spot. So all of these benefits of cloud computing aren’t just technological, this is now kind of survival. Not to be dramatic, and I don’t want to catastrophize. It’s just we all kind of have an obligation now to make sure we’re up-to-speed on these cloud computing topics. </a:t>
            </a:r>
          </a:p>
          <a:p>
            <a:endParaRPr lang="en-US" dirty="0"/>
          </a:p>
          <a:p>
            <a:r>
              <a:rPr lang="en-US" dirty="0"/>
              <a:t>That’s part of why I really am interested in your feedback in the D2L quiz 0, which is just the pre-assessment. I know what’s important to us over on the cloud side, now you get to help dictate what’s important to you on the product side. So let’s all workshop this new class together, and make it what we need it to be, but also what future students need it to be. Does that sound good to everyone? </a:t>
            </a:r>
          </a:p>
          <a:p>
            <a:endParaRPr lang="en-US" dirty="0"/>
          </a:p>
          <a:p>
            <a:r>
              <a:rPr lang="en-US" dirty="0"/>
              <a:t>OK great, so yes, D2L pre-assessment is available. Lecture 1 readings are available. Lecture 2 and 3 readings will come out on Thursday. Thank you all for being here. I’ll be doing office hours in the lobby until I figure out where they’re actually supposed to be. </a:t>
            </a:r>
          </a:p>
        </p:txBody>
      </p:sp>
      <p:sp>
        <p:nvSpPr>
          <p:cNvPr id="4" name="Slide Number Placeholder 3"/>
          <p:cNvSpPr>
            <a:spLocks noGrp="1"/>
          </p:cNvSpPr>
          <p:nvPr>
            <p:ph type="sldNum" sz="quarter" idx="5"/>
          </p:nvPr>
        </p:nvSpPr>
        <p:spPr/>
        <p:txBody>
          <a:bodyPr/>
          <a:lstStyle/>
          <a:p>
            <a:fld id="{CD86A68E-6013-D54D-9355-6AD134C4FD80}" type="slidenum">
              <a:rPr lang="en-US" smtClean="0"/>
              <a:t>46</a:t>
            </a:fld>
            <a:endParaRPr lang="en-US"/>
          </a:p>
        </p:txBody>
      </p:sp>
    </p:spTree>
    <p:extLst>
      <p:ext uri="{BB962C8B-B14F-4D97-AF65-F5344CB8AC3E}">
        <p14:creationId xmlns:p14="http://schemas.microsoft.com/office/powerpoint/2010/main" val="7743617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the last thing I want to touch on for this lecture is the larger macroeconomic landscape. We all know about the tech market downturn over the last year and a half. It’s impacted all of us, maybe some of your friends were laid off, maybe you were laid off. Being able to position your organization in the tech market downturn is so, so, critical, and CSPs are aware of how important cost savings are to you. If we’re able to really make the most out of this current landscape- through efficient use of cloud technology, or through automation that helps you and your coworkers not feel overworked, or through just having the critical knowledge needed to survive and thrive in this landscape, then we’re all in a good spot. So all of these benefits of cloud computing aren’t just technological, this is now kind of survival. Not to be dramatic, and I don’t want to catastrophize. It’s just we all kind of have an obligation now to make sure we’re up-to-speed on these cloud computing topics. </a:t>
            </a:r>
          </a:p>
          <a:p>
            <a:endParaRPr lang="en-US" dirty="0"/>
          </a:p>
          <a:p>
            <a:r>
              <a:rPr lang="en-US" dirty="0"/>
              <a:t>That’s part of why I really am interested in your feedback in the D2L quiz 0, which is just the pre-assessment. I know what’s important to us over on the cloud side, now you get to help dictate what’s important to you on the product side. So let’s all workshop this new class together, and make it what we need it to be, but also what future students need it to be. Does that sound good to everyone? </a:t>
            </a:r>
          </a:p>
          <a:p>
            <a:endParaRPr lang="en-US" dirty="0"/>
          </a:p>
          <a:p>
            <a:r>
              <a:rPr lang="en-US" dirty="0"/>
              <a:t>OK great, so yes, D2L pre-assessment is available. Lecture 1 readings are available. Lecture 2 and 3 readings will come out on Thursday. Thank you all for being here. I’ll be doing office hours in the lobby until I figure out where they’re actually supposed to be. </a:t>
            </a:r>
          </a:p>
        </p:txBody>
      </p:sp>
      <p:sp>
        <p:nvSpPr>
          <p:cNvPr id="4" name="Slide Number Placeholder 3"/>
          <p:cNvSpPr>
            <a:spLocks noGrp="1"/>
          </p:cNvSpPr>
          <p:nvPr>
            <p:ph type="sldNum" sz="quarter" idx="5"/>
          </p:nvPr>
        </p:nvSpPr>
        <p:spPr/>
        <p:txBody>
          <a:bodyPr/>
          <a:lstStyle/>
          <a:p>
            <a:fld id="{CD86A68E-6013-D54D-9355-6AD134C4FD80}" type="slidenum">
              <a:rPr lang="en-US" smtClean="0"/>
              <a:t>47</a:t>
            </a:fld>
            <a:endParaRPr lang="en-US"/>
          </a:p>
        </p:txBody>
      </p:sp>
    </p:spTree>
    <p:extLst>
      <p:ext uri="{BB962C8B-B14F-4D97-AF65-F5344CB8AC3E}">
        <p14:creationId xmlns:p14="http://schemas.microsoft.com/office/powerpoint/2010/main" val="196517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syllabus is a bit of a living document.</a:t>
            </a:r>
          </a:p>
          <a:p>
            <a:pPr marL="171450" indent="-171450">
              <a:buFontTx/>
              <a:buChar char="-"/>
            </a:pPr>
            <a:r>
              <a:rPr lang="en-US" dirty="0"/>
              <a:t> I want to make sure that you are all getting what you want out of this course, and I want to make it challenging but not technically overwhelming. </a:t>
            </a:r>
          </a:p>
          <a:p>
            <a:pPr marL="171450" indent="-171450">
              <a:buFontTx/>
              <a:buChar char="-"/>
            </a:pPr>
            <a:r>
              <a:rPr lang="en-US" dirty="0"/>
              <a:t>We do have three key sections to the semester</a:t>
            </a:r>
          </a:p>
          <a:p>
            <a:pPr marL="171450" indent="-171450">
              <a:buFontTx/>
              <a:buChar char="-"/>
            </a:pPr>
            <a:r>
              <a:rPr lang="en-US" dirty="0"/>
              <a:t>The special topics section is going to be somewhat guided and defined by you! I don’t know your journey, I don’t know what you love to learn about, so we’re leaving a bit of wiggle room in this section so that you can determine what it is you’d most like to get some familiarity with before you * graduate * </a:t>
            </a:r>
          </a:p>
          <a:p>
            <a:pPr marL="171450" indent="-171450">
              <a:buFontTx/>
              <a:buChar char="-"/>
            </a:pPr>
            <a:r>
              <a:rPr lang="en-US" dirty="0"/>
              <a:t> have a course “pre-assessment” set up in D2L for you all to complete before the next lecture</a:t>
            </a:r>
          </a:p>
        </p:txBody>
      </p:sp>
      <p:sp>
        <p:nvSpPr>
          <p:cNvPr id="4" name="Slide Number Placeholder 3"/>
          <p:cNvSpPr>
            <a:spLocks noGrp="1"/>
          </p:cNvSpPr>
          <p:nvPr>
            <p:ph type="sldNum" sz="quarter" idx="5"/>
          </p:nvPr>
        </p:nvSpPr>
        <p:spPr/>
        <p:txBody>
          <a:bodyPr/>
          <a:lstStyle/>
          <a:p>
            <a:fld id="{CD86A68E-6013-D54D-9355-6AD134C4FD80}" type="slidenum">
              <a:rPr lang="en-US" smtClean="0"/>
              <a:t>4</a:t>
            </a:fld>
            <a:endParaRPr lang="en-US"/>
          </a:p>
        </p:txBody>
      </p:sp>
    </p:spTree>
    <p:extLst>
      <p:ext uri="{BB962C8B-B14F-4D97-AF65-F5344CB8AC3E}">
        <p14:creationId xmlns:p14="http://schemas.microsoft.com/office/powerpoint/2010/main" val="4064989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86A68E-6013-D54D-9355-6AD134C4FD80}" type="slidenum">
              <a:rPr lang="en-US" smtClean="0"/>
              <a:t>7</a:t>
            </a:fld>
            <a:endParaRPr lang="en-US"/>
          </a:p>
        </p:txBody>
      </p:sp>
    </p:spTree>
    <p:extLst>
      <p:ext uri="{BB962C8B-B14F-4D97-AF65-F5344CB8AC3E}">
        <p14:creationId xmlns:p14="http://schemas.microsoft.com/office/powerpoint/2010/main" val="1838654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D86A68E-6013-D54D-9355-6AD134C4FD80}" type="slidenum">
              <a:rPr lang="en-US" smtClean="0"/>
              <a:t>11</a:t>
            </a:fld>
            <a:endParaRPr lang="en-US"/>
          </a:p>
        </p:txBody>
      </p:sp>
    </p:spTree>
    <p:extLst>
      <p:ext uri="{BB962C8B-B14F-4D97-AF65-F5344CB8AC3E}">
        <p14:creationId xmlns:p14="http://schemas.microsoft.com/office/powerpoint/2010/main" val="2345593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86A68E-6013-D54D-9355-6AD134C4FD80}" type="slidenum">
              <a:rPr lang="en-US" smtClean="0"/>
              <a:t>12</a:t>
            </a:fld>
            <a:endParaRPr lang="en-US"/>
          </a:p>
        </p:txBody>
      </p:sp>
    </p:spTree>
    <p:extLst>
      <p:ext uri="{BB962C8B-B14F-4D97-AF65-F5344CB8AC3E}">
        <p14:creationId xmlns:p14="http://schemas.microsoft.com/office/powerpoint/2010/main" val="396659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86A68E-6013-D54D-9355-6AD134C4FD80}" type="slidenum">
              <a:rPr lang="en-US" smtClean="0"/>
              <a:t>13</a:t>
            </a:fld>
            <a:endParaRPr lang="en-US"/>
          </a:p>
        </p:txBody>
      </p:sp>
    </p:spTree>
    <p:extLst>
      <p:ext uri="{BB962C8B-B14F-4D97-AF65-F5344CB8AC3E}">
        <p14:creationId xmlns:p14="http://schemas.microsoft.com/office/powerpoint/2010/main" val="329984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datacenters are just immense. Football field (or several football fields) large, full of server hardware, all of which gets provisioned to clients through systems of virtualization and dynamic scaling. All of which we’re going to explore.</a:t>
            </a:r>
          </a:p>
        </p:txBody>
      </p:sp>
      <p:sp>
        <p:nvSpPr>
          <p:cNvPr id="4" name="Slide Number Placeholder 3"/>
          <p:cNvSpPr>
            <a:spLocks noGrp="1"/>
          </p:cNvSpPr>
          <p:nvPr>
            <p:ph type="sldNum" sz="quarter" idx="5"/>
          </p:nvPr>
        </p:nvSpPr>
        <p:spPr/>
        <p:txBody>
          <a:bodyPr/>
          <a:lstStyle/>
          <a:p>
            <a:fld id="{CD86A68E-6013-D54D-9355-6AD134C4FD80}" type="slidenum">
              <a:rPr lang="en-US" smtClean="0"/>
              <a:t>14</a:t>
            </a:fld>
            <a:endParaRPr lang="en-US"/>
          </a:p>
        </p:txBody>
      </p:sp>
    </p:spTree>
    <p:extLst>
      <p:ext uri="{BB962C8B-B14F-4D97-AF65-F5344CB8AC3E}">
        <p14:creationId xmlns:p14="http://schemas.microsoft.com/office/powerpoint/2010/main" val="27251498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AD1EBE25-CC0B-7848-AEA0-E29CC055C708}" type="datetimeFigureOut">
              <a:rPr lang="en-US" smtClean="0"/>
              <a:t>9/1/24</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93166F93-887F-654B-9481-24F655A37D49}" type="slidenum">
              <a:rPr lang="en-US" smtClean="0"/>
              <a:t>‹#›</a:t>
            </a:fld>
            <a:endParaRPr lang="en-US"/>
          </a:p>
        </p:txBody>
      </p:sp>
    </p:spTree>
    <p:extLst>
      <p:ext uri="{BB962C8B-B14F-4D97-AF65-F5344CB8AC3E}">
        <p14:creationId xmlns:p14="http://schemas.microsoft.com/office/powerpoint/2010/main" val="3504406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1EBE25-CC0B-7848-AEA0-E29CC055C708}" type="datetimeFigureOut">
              <a:rPr lang="en-US" smtClean="0"/>
              <a:t>9/1/24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166F93-887F-654B-9481-24F655A37D49}" type="slidenum">
              <a:rPr lang="en-US" smtClean="0"/>
              <a:t>‹#›</a:t>
            </a:fld>
            <a:endParaRPr lang="en-US"/>
          </a:p>
        </p:txBody>
      </p:sp>
    </p:spTree>
    <p:extLst>
      <p:ext uri="{BB962C8B-B14F-4D97-AF65-F5344CB8AC3E}">
        <p14:creationId xmlns:p14="http://schemas.microsoft.com/office/powerpoint/2010/main" val="574631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1EBE25-CC0B-7848-AEA0-E29CC055C708}" type="datetimeFigureOut">
              <a:rPr lang="en-US" smtClean="0"/>
              <a:t>9/1/24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166F93-887F-654B-9481-24F655A37D49}" type="slidenum">
              <a:rPr lang="en-US" smtClean="0"/>
              <a:t>‹#›</a:t>
            </a:fld>
            <a:endParaRPr lang="en-US"/>
          </a:p>
        </p:txBody>
      </p:sp>
    </p:spTree>
    <p:extLst>
      <p:ext uri="{BB962C8B-B14F-4D97-AF65-F5344CB8AC3E}">
        <p14:creationId xmlns:p14="http://schemas.microsoft.com/office/powerpoint/2010/main" val="23863858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1EBE25-CC0B-7848-AEA0-E29CC055C708}" type="datetimeFigureOut">
              <a:rPr lang="en-US" smtClean="0"/>
              <a:t>9/1/24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166F93-887F-654B-9481-24F655A37D49}"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217851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1EBE25-CC0B-7848-AEA0-E29CC055C708}" type="datetimeFigureOut">
              <a:rPr lang="en-US" smtClean="0"/>
              <a:t>9/1/24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166F93-887F-654B-9481-24F655A37D49}" type="slidenum">
              <a:rPr lang="en-US" smtClean="0"/>
              <a:t>‹#›</a:t>
            </a:fld>
            <a:endParaRPr lang="en-US"/>
          </a:p>
        </p:txBody>
      </p:sp>
    </p:spTree>
    <p:extLst>
      <p:ext uri="{BB962C8B-B14F-4D97-AF65-F5344CB8AC3E}">
        <p14:creationId xmlns:p14="http://schemas.microsoft.com/office/powerpoint/2010/main" val="41256751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D1EBE25-CC0B-7848-AEA0-E29CC055C708}" type="datetimeFigureOut">
              <a:rPr lang="en-US" smtClean="0"/>
              <a:t>9/1/24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166F93-887F-654B-9481-24F655A37D49}" type="slidenum">
              <a:rPr lang="en-US" smtClean="0"/>
              <a:t>‹#›</a:t>
            </a:fld>
            <a:endParaRPr lang="en-US"/>
          </a:p>
        </p:txBody>
      </p:sp>
    </p:spTree>
    <p:extLst>
      <p:ext uri="{BB962C8B-B14F-4D97-AF65-F5344CB8AC3E}">
        <p14:creationId xmlns:p14="http://schemas.microsoft.com/office/powerpoint/2010/main" val="23233847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D1EBE25-CC0B-7848-AEA0-E29CC055C708}" type="datetimeFigureOut">
              <a:rPr lang="en-US" smtClean="0"/>
              <a:t>9/1/24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166F93-887F-654B-9481-24F655A37D49}" type="slidenum">
              <a:rPr lang="en-US" smtClean="0"/>
              <a:t>‹#›</a:t>
            </a:fld>
            <a:endParaRPr lang="en-US"/>
          </a:p>
        </p:txBody>
      </p:sp>
    </p:spTree>
    <p:extLst>
      <p:ext uri="{BB962C8B-B14F-4D97-AF65-F5344CB8AC3E}">
        <p14:creationId xmlns:p14="http://schemas.microsoft.com/office/powerpoint/2010/main" val="28688473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1EBE25-CC0B-7848-AEA0-E29CC055C708}" type="datetimeFigureOut">
              <a:rPr lang="en-US" smtClean="0"/>
              <a:t>9/1/24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166F93-887F-654B-9481-24F655A37D49}" type="slidenum">
              <a:rPr lang="en-US" smtClean="0"/>
              <a:t>‹#›</a:t>
            </a:fld>
            <a:endParaRPr lang="en-US"/>
          </a:p>
        </p:txBody>
      </p:sp>
    </p:spTree>
    <p:extLst>
      <p:ext uri="{BB962C8B-B14F-4D97-AF65-F5344CB8AC3E}">
        <p14:creationId xmlns:p14="http://schemas.microsoft.com/office/powerpoint/2010/main" val="30540868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1EBE25-CC0B-7848-AEA0-E29CC055C708}" type="datetimeFigureOut">
              <a:rPr lang="en-US" smtClean="0"/>
              <a:t>9/1/24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166F93-887F-654B-9481-24F655A37D49}" type="slidenum">
              <a:rPr lang="en-US" smtClean="0"/>
              <a:t>‹#›</a:t>
            </a:fld>
            <a:endParaRPr lang="en-US"/>
          </a:p>
        </p:txBody>
      </p:sp>
    </p:spTree>
    <p:extLst>
      <p:ext uri="{BB962C8B-B14F-4D97-AF65-F5344CB8AC3E}">
        <p14:creationId xmlns:p14="http://schemas.microsoft.com/office/powerpoint/2010/main" val="927140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1EBE25-CC0B-7848-AEA0-E29CC055C708}" type="datetimeFigureOut">
              <a:rPr lang="en-US" smtClean="0"/>
              <a:t>9/1/24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166F93-887F-654B-9481-24F655A37D49}" type="slidenum">
              <a:rPr lang="en-US" smtClean="0"/>
              <a:t>‹#›</a:t>
            </a:fld>
            <a:endParaRPr lang="en-US"/>
          </a:p>
        </p:txBody>
      </p:sp>
    </p:spTree>
    <p:extLst>
      <p:ext uri="{BB962C8B-B14F-4D97-AF65-F5344CB8AC3E}">
        <p14:creationId xmlns:p14="http://schemas.microsoft.com/office/powerpoint/2010/main" val="390389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EBE25-CC0B-7848-AEA0-E29CC055C708}" type="datetimeFigureOut">
              <a:rPr lang="en-US" smtClean="0"/>
              <a:t>9/1/24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166F93-887F-654B-9481-24F655A37D49}" type="slidenum">
              <a:rPr lang="en-US" smtClean="0"/>
              <a:t>‹#›</a:t>
            </a:fld>
            <a:endParaRPr lang="en-US"/>
          </a:p>
        </p:txBody>
      </p:sp>
    </p:spTree>
    <p:extLst>
      <p:ext uri="{BB962C8B-B14F-4D97-AF65-F5344CB8AC3E}">
        <p14:creationId xmlns:p14="http://schemas.microsoft.com/office/powerpoint/2010/main" val="3578296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D1EBE25-CC0B-7848-AEA0-E29CC055C708}" type="datetimeFigureOut">
              <a:rPr lang="en-US" smtClean="0"/>
              <a:t>9/1/24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166F93-887F-654B-9481-24F655A37D49}" type="slidenum">
              <a:rPr lang="en-US" smtClean="0"/>
              <a:t>‹#›</a:t>
            </a:fld>
            <a:endParaRPr lang="en-US"/>
          </a:p>
        </p:txBody>
      </p:sp>
    </p:spTree>
    <p:extLst>
      <p:ext uri="{BB962C8B-B14F-4D97-AF65-F5344CB8AC3E}">
        <p14:creationId xmlns:p14="http://schemas.microsoft.com/office/powerpoint/2010/main" val="2868201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D1EBE25-CC0B-7848-AEA0-E29CC055C708}" type="datetimeFigureOut">
              <a:rPr lang="en-US" smtClean="0"/>
              <a:t>9/1/24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166F93-887F-654B-9481-24F655A37D49}" type="slidenum">
              <a:rPr lang="en-US" smtClean="0"/>
              <a:t>‹#›</a:t>
            </a:fld>
            <a:endParaRPr lang="en-US"/>
          </a:p>
        </p:txBody>
      </p:sp>
    </p:spTree>
    <p:extLst>
      <p:ext uri="{BB962C8B-B14F-4D97-AF65-F5344CB8AC3E}">
        <p14:creationId xmlns:p14="http://schemas.microsoft.com/office/powerpoint/2010/main" val="614561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D1EBE25-CC0B-7848-AEA0-E29CC055C708}" type="datetimeFigureOut">
              <a:rPr lang="en-US" smtClean="0"/>
              <a:t>9/1/24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166F93-887F-654B-9481-24F655A37D49}" type="slidenum">
              <a:rPr lang="en-US" smtClean="0"/>
              <a:t>‹#›</a:t>
            </a:fld>
            <a:endParaRPr lang="en-US"/>
          </a:p>
        </p:txBody>
      </p:sp>
    </p:spTree>
    <p:extLst>
      <p:ext uri="{BB962C8B-B14F-4D97-AF65-F5344CB8AC3E}">
        <p14:creationId xmlns:p14="http://schemas.microsoft.com/office/powerpoint/2010/main" val="3490525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EBE25-CC0B-7848-AEA0-E29CC055C708}" type="datetimeFigureOut">
              <a:rPr lang="en-US" smtClean="0"/>
              <a:t>9/1/24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3166F93-887F-654B-9481-24F655A37D49}" type="slidenum">
              <a:rPr lang="en-US" smtClean="0"/>
              <a:t>‹#›</a:t>
            </a:fld>
            <a:endParaRPr lang="en-US"/>
          </a:p>
        </p:txBody>
      </p:sp>
    </p:spTree>
    <p:extLst>
      <p:ext uri="{BB962C8B-B14F-4D97-AF65-F5344CB8AC3E}">
        <p14:creationId xmlns:p14="http://schemas.microsoft.com/office/powerpoint/2010/main" val="2501837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1EBE25-CC0B-7848-AEA0-E29CC055C708}" type="datetimeFigureOut">
              <a:rPr lang="en-US" smtClean="0"/>
              <a:t>9/1/24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166F93-887F-654B-9481-24F655A37D49}" type="slidenum">
              <a:rPr lang="en-US" smtClean="0"/>
              <a:t>‹#›</a:t>
            </a:fld>
            <a:endParaRPr lang="en-US"/>
          </a:p>
        </p:txBody>
      </p:sp>
    </p:spTree>
    <p:extLst>
      <p:ext uri="{BB962C8B-B14F-4D97-AF65-F5344CB8AC3E}">
        <p14:creationId xmlns:p14="http://schemas.microsoft.com/office/powerpoint/2010/main" val="2248942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1EBE25-CC0B-7848-AEA0-E29CC055C708}" type="datetimeFigureOut">
              <a:rPr lang="en-US" smtClean="0"/>
              <a:t>9/1/24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166F93-887F-654B-9481-24F655A37D49}" type="slidenum">
              <a:rPr lang="en-US" smtClean="0"/>
              <a:t>‹#›</a:t>
            </a:fld>
            <a:endParaRPr lang="en-US"/>
          </a:p>
        </p:txBody>
      </p:sp>
    </p:spTree>
    <p:extLst>
      <p:ext uri="{BB962C8B-B14F-4D97-AF65-F5344CB8AC3E}">
        <p14:creationId xmlns:p14="http://schemas.microsoft.com/office/powerpoint/2010/main" val="86281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D1EBE25-CC0B-7848-AEA0-E29CC055C708}" type="datetimeFigureOut">
              <a:rPr lang="en-US" smtClean="0"/>
              <a:t>9/1/24</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3166F93-887F-654B-9481-24F655A37D49}" type="slidenum">
              <a:rPr lang="en-US" smtClean="0"/>
              <a:t>‹#›</a:t>
            </a:fld>
            <a:endParaRPr lang="en-US"/>
          </a:p>
        </p:txBody>
      </p:sp>
    </p:spTree>
    <p:extLst>
      <p:ext uri="{BB962C8B-B14F-4D97-AF65-F5344CB8AC3E}">
        <p14:creationId xmlns:p14="http://schemas.microsoft.com/office/powerpoint/2010/main" val="3544309974"/>
      </p:ext>
    </p:extLst>
  </p:cSld>
  <p:clrMap bg1="dk1" tx1="lt1" bg2="dk2" tx2="lt2" accent1="accent1" accent2="accent2" accent3="accent3" accent4="accent4" accent5="accent5" accent6="accent6" hlink="hlink" folHlink="folHlink"/>
  <p:sldLayoutIdLst>
    <p:sldLayoutId id="2147483966" r:id="rId1"/>
    <p:sldLayoutId id="2147483967" r:id="rId2"/>
    <p:sldLayoutId id="2147483968" r:id="rId3"/>
    <p:sldLayoutId id="2147483969" r:id="rId4"/>
    <p:sldLayoutId id="2147483970" r:id="rId5"/>
    <p:sldLayoutId id="2147483971" r:id="rId6"/>
    <p:sldLayoutId id="2147483972" r:id="rId7"/>
    <p:sldLayoutId id="2147483973" r:id="rId8"/>
    <p:sldLayoutId id="2147483974" r:id="rId9"/>
    <p:sldLayoutId id="2147483975" r:id="rId10"/>
    <p:sldLayoutId id="2147483976" r:id="rId11"/>
    <p:sldLayoutId id="2147483977" r:id="rId12"/>
    <p:sldLayoutId id="2147483978" r:id="rId13"/>
    <p:sldLayoutId id="2147483979" r:id="rId14"/>
    <p:sldLayoutId id="2147483980" r:id="rId15"/>
    <p:sldLayoutId id="2147483981" r:id="rId16"/>
    <p:sldLayoutId id="2147483982"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creativecommons.org/licenses/by-nc-nd/3.0/" TargetMode="External"/><Relationship Id="rId3" Type="http://schemas.openxmlformats.org/officeDocument/2006/relationships/image" Target="../media/image1.jpeg"/><Relationship Id="rId7"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www.wired.it/economia/business/2017/09/19/microsoft-centrale-elettrica/" TargetMode="External"/><Relationship Id="rId5" Type="http://schemas.openxmlformats.org/officeDocument/2006/relationships/image" Target="../media/image8.jpeg"/><Relationship Id="rId4" Type="http://schemas.openxmlformats.org/officeDocument/2006/relationships/image" Target="../media/image7.jpeg"/></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8.xml.rels><?xml version="1.0" encoding="UTF-8" standalone="yes"?>
<Relationships xmlns="http://schemas.openxmlformats.org/package/2006/relationships"><Relationship Id="rId8" Type="http://schemas.openxmlformats.org/officeDocument/2006/relationships/hyperlink" Target="https://en.wikipedia.org/wiki/File:Adobe_Corporate_Logo.png" TargetMode="External"/><Relationship Id="rId13"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6.png"/><Relationship Id="rId12" Type="http://schemas.openxmlformats.org/officeDocument/2006/relationships/hyperlink" Target="https://en.wikipedia.org/wiki/Workday,_Inc."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www.silikn.com/2017/05/zendesk-guide-una-nueva-generacion-de.html" TargetMode="External"/><Relationship Id="rId11" Type="http://schemas.openxmlformats.org/officeDocument/2006/relationships/image" Target="../media/image18.png"/><Relationship Id="rId5" Type="http://schemas.openxmlformats.org/officeDocument/2006/relationships/image" Target="../media/image15.png"/><Relationship Id="rId10" Type="http://schemas.openxmlformats.org/officeDocument/2006/relationships/hyperlink" Target="https://en.wikipedia.org/wiki/File:Dropbox_logo_2017.svg" TargetMode="External"/><Relationship Id="rId4" Type="http://schemas.openxmlformats.org/officeDocument/2006/relationships/hyperlink" Target="https://bs.wikipedia.org/wiki/Slack_(softver)" TargetMode="External"/><Relationship Id="rId9" Type="http://schemas.openxmlformats.org/officeDocument/2006/relationships/image" Target="../media/image17.png"/><Relationship Id="rId14" Type="http://schemas.openxmlformats.org/officeDocument/2006/relationships/hyperlink" Target="https://pngimg.com/download/61227"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jpeg"/><Relationship Id="rId7" Type="http://schemas.openxmlformats.org/officeDocument/2006/relationships/hyperlink" Target="https://larshp.github.io/abap-in-the-wild/"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hyperlink" Target="https://medium.com/skyhub-labs/spike-investigativo-aws-lambda-f0830c9e92f6" TargetMode="External"/><Relationship Id="rId5" Type="http://schemas.openxmlformats.org/officeDocument/2006/relationships/hyperlink" Target="https://about.gitlab.com/stages-devops-lifecycle/deploy-targets/" TargetMode="External"/><Relationship Id="rId10" Type="http://schemas.openxmlformats.org/officeDocument/2006/relationships/image" Target="../media/image23.png"/><Relationship Id="rId4" Type="http://schemas.openxmlformats.org/officeDocument/2006/relationships/image" Target="../media/image20.png"/><Relationship Id="rId9" Type="http://schemas.openxmlformats.org/officeDocument/2006/relationships/hyperlink" Target="https://www.ochobitshacenunbyte.com/2015/08/19/cambiar-tamano-de-miniaturas-o-thumbnails-en-wordpress/" TargetMode="Externa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1.jpeg"/><Relationship Id="rId7" Type="http://schemas.openxmlformats.org/officeDocument/2006/relationships/hyperlink" Target="https://www.vcloudnine.de/hell-freezes-over-vmware-virtualization-on-microsoft-azure/"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hyperlink" Target="https://commons.wikimedia.org/wiki/File:AmazonWebservices_Logo.svg" TargetMode="External"/><Relationship Id="rId5" Type="http://schemas.openxmlformats.org/officeDocument/2006/relationships/hyperlink" Target="https://ru.wikipedia.org/wiki/DigitalOcean" TargetMode="External"/><Relationship Id="rId10" Type="http://schemas.openxmlformats.org/officeDocument/2006/relationships/image" Target="../media/image27.png"/><Relationship Id="rId4" Type="http://schemas.openxmlformats.org/officeDocument/2006/relationships/image" Target="../media/image24.png"/><Relationship Id="rId9" Type="http://schemas.openxmlformats.org/officeDocument/2006/relationships/hyperlink" Target="https://fanaticosdelhardware.com/la-ayuda-de-google-cloud-durante-el-covid-19/" TargetMode="Externa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2.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slides/_rels/slide33.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28.png"/><Relationship Id="rId7"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9.svg"/><Relationship Id="rId4" Type="http://schemas.openxmlformats.org/officeDocument/2006/relationships/image" Target="../media/image29.svg"/><Relationship Id="rId9" Type="http://schemas.openxmlformats.org/officeDocument/2006/relationships/image" Target="../media/image38.png"/></Relationships>
</file>

<file path=ppt/slides/_rels/slide34.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slides/_rels/slide35.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30.png"/><Relationship Id="rId7"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1.svg"/></Relationships>
</file>

<file path=ppt/slides/_rels/slide36.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30.png"/><Relationship Id="rId7"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29.svg"/><Relationship Id="rId4" Type="http://schemas.openxmlformats.org/officeDocument/2006/relationships/image" Target="../media/image31.svg"/><Relationship Id="rId9" Type="http://schemas.openxmlformats.org/officeDocument/2006/relationships/image" Target="../media/image28.png"/></Relationships>
</file>

<file path=ppt/slides/_rels/slide37.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svg"/></Relationships>
</file>

<file path=ppt/slides/_rels/slide38.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svg"/></Relationships>
</file>

<file path=ppt/slides/_rels/slide39.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sv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svg"/></Relationships>
</file>

<file path=ppt/slides/_rels/slide41.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svg"/></Relationships>
</file>

<file path=ppt/slides/_rels/slide42.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svg"/></Relationships>
</file>

<file path=ppt/slides/_rels/slide43.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svg"/></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8.xml.rels><?xml version="1.0" encoding="UTF-8" standalone="yes"?>
<Relationships xmlns="http://schemas.openxmlformats.org/package/2006/relationships"><Relationship Id="rId2" Type="http://schemas.openxmlformats.org/officeDocument/2006/relationships/hyperlink" Target="https://survey.stackoverflow.co/2023/"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06C25-D25D-D204-1D9E-1C3359AE4C14}"/>
              </a:ext>
            </a:extLst>
          </p:cNvPr>
          <p:cNvSpPr>
            <a:spLocks noGrp="1"/>
          </p:cNvSpPr>
          <p:nvPr>
            <p:ph type="ctrTitle"/>
          </p:nvPr>
        </p:nvSpPr>
        <p:spPr>
          <a:xfrm>
            <a:off x="2667000" y="2328334"/>
            <a:ext cx="6858000" cy="1367896"/>
          </a:xfrm>
        </p:spPr>
        <p:txBody>
          <a:bodyPr>
            <a:normAutofit/>
          </a:bodyPr>
          <a:lstStyle/>
          <a:p>
            <a:pPr algn="ctr"/>
            <a:r>
              <a:rPr lang="en-US" sz="8000" dirty="0"/>
              <a:t>MIS547</a:t>
            </a:r>
          </a:p>
        </p:txBody>
      </p:sp>
      <p:sp>
        <p:nvSpPr>
          <p:cNvPr id="3" name="Subtitle 2">
            <a:extLst>
              <a:ext uri="{FF2B5EF4-FFF2-40B4-BE49-F238E27FC236}">
                <a16:creationId xmlns:a16="http://schemas.microsoft.com/office/drawing/2014/main" id="{BE28F300-A163-E3D5-3B57-CF186327D293}"/>
              </a:ext>
            </a:extLst>
          </p:cNvPr>
          <p:cNvSpPr>
            <a:spLocks noGrp="1"/>
          </p:cNvSpPr>
          <p:nvPr>
            <p:ph type="subTitle" idx="1"/>
          </p:nvPr>
        </p:nvSpPr>
        <p:spPr>
          <a:xfrm>
            <a:off x="2667001" y="3602038"/>
            <a:ext cx="6857999" cy="953029"/>
          </a:xfrm>
        </p:spPr>
        <p:txBody>
          <a:bodyPr>
            <a:normAutofit/>
          </a:bodyPr>
          <a:lstStyle/>
          <a:p>
            <a:pPr algn="ctr"/>
            <a:r>
              <a:rPr lang="en-US" sz="4400" dirty="0">
                <a:solidFill>
                  <a:schemeClr val="accent2"/>
                </a:solidFill>
              </a:rPr>
              <a:t>Cloud Computing</a:t>
            </a:r>
          </a:p>
        </p:txBody>
      </p:sp>
    </p:spTree>
    <p:extLst>
      <p:ext uri="{BB962C8B-B14F-4D97-AF65-F5344CB8AC3E}">
        <p14:creationId xmlns:p14="http://schemas.microsoft.com/office/powerpoint/2010/main" val="2887746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58B19-8EE6-6D60-D776-FCB3B105E577}"/>
              </a:ext>
            </a:extLst>
          </p:cNvPr>
          <p:cNvSpPr>
            <a:spLocks noGrp="1"/>
          </p:cNvSpPr>
          <p:nvPr>
            <p:ph type="title"/>
          </p:nvPr>
        </p:nvSpPr>
        <p:spPr/>
        <p:txBody>
          <a:bodyPr/>
          <a:lstStyle/>
          <a:p>
            <a:r>
              <a:rPr lang="en-US" dirty="0"/>
              <a:t>Due This Week</a:t>
            </a:r>
          </a:p>
        </p:txBody>
      </p:sp>
      <p:sp>
        <p:nvSpPr>
          <p:cNvPr id="3" name="Content Placeholder 2">
            <a:extLst>
              <a:ext uri="{FF2B5EF4-FFF2-40B4-BE49-F238E27FC236}">
                <a16:creationId xmlns:a16="http://schemas.microsoft.com/office/drawing/2014/main" id="{A89A1049-8423-8AE7-9585-BF6DA3DAAC9A}"/>
              </a:ext>
            </a:extLst>
          </p:cNvPr>
          <p:cNvSpPr>
            <a:spLocks noGrp="1"/>
          </p:cNvSpPr>
          <p:nvPr>
            <p:ph idx="1"/>
          </p:nvPr>
        </p:nvSpPr>
        <p:spPr/>
        <p:txBody>
          <a:bodyPr/>
          <a:lstStyle/>
          <a:p>
            <a:pPr marL="0" indent="0">
              <a:buNone/>
            </a:pPr>
            <a:r>
              <a:rPr lang="en-US" sz="2800" dirty="0"/>
              <a:t>1. Course pre-assessment</a:t>
            </a:r>
          </a:p>
          <a:p>
            <a:pPr marL="0" indent="0">
              <a:buNone/>
            </a:pPr>
            <a:r>
              <a:rPr lang="en-US" sz="2800" dirty="0"/>
              <a:t>2. Assignment 1- Sunday at midnight</a:t>
            </a:r>
          </a:p>
          <a:p>
            <a:pPr marL="0" indent="0">
              <a:buNone/>
            </a:pPr>
            <a:r>
              <a:rPr lang="en-US" sz="2800" dirty="0"/>
              <a:t>3. Quiz 1- Sunday at midnight</a:t>
            </a:r>
          </a:p>
          <a:p>
            <a:pPr marL="0" indent="0">
              <a:buNone/>
            </a:pPr>
            <a:endParaRPr lang="en-US" dirty="0"/>
          </a:p>
        </p:txBody>
      </p:sp>
    </p:spTree>
    <p:extLst>
      <p:ext uri="{BB962C8B-B14F-4D97-AF65-F5344CB8AC3E}">
        <p14:creationId xmlns:p14="http://schemas.microsoft.com/office/powerpoint/2010/main" val="395191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DA9DE-F262-43B7-35A4-9E2A1E17885C}"/>
              </a:ext>
            </a:extLst>
          </p:cNvPr>
          <p:cNvSpPr>
            <a:spLocks noGrp="1"/>
          </p:cNvSpPr>
          <p:nvPr>
            <p:ph type="title"/>
          </p:nvPr>
        </p:nvSpPr>
        <p:spPr/>
        <p:txBody>
          <a:bodyPr>
            <a:normAutofit/>
          </a:bodyPr>
          <a:lstStyle/>
          <a:p>
            <a:r>
              <a:rPr lang="en-US" dirty="0"/>
              <a:t>Resources and Course Materials</a:t>
            </a:r>
          </a:p>
        </p:txBody>
      </p:sp>
      <p:sp>
        <p:nvSpPr>
          <p:cNvPr id="8" name="Content Placeholder 7">
            <a:extLst>
              <a:ext uri="{FF2B5EF4-FFF2-40B4-BE49-F238E27FC236}">
                <a16:creationId xmlns:a16="http://schemas.microsoft.com/office/drawing/2014/main" id="{5E75B3AB-F470-0388-FB74-75234D277674}"/>
              </a:ext>
            </a:extLst>
          </p:cNvPr>
          <p:cNvSpPr>
            <a:spLocks noGrp="1"/>
          </p:cNvSpPr>
          <p:nvPr>
            <p:ph idx="1"/>
          </p:nvPr>
        </p:nvSpPr>
        <p:spPr>
          <a:xfrm>
            <a:off x="1705084" y="2701835"/>
            <a:ext cx="6632430" cy="2094412"/>
          </a:xfrm>
        </p:spPr>
        <p:txBody>
          <a:bodyPr>
            <a:normAutofit fontScale="92500" lnSpcReduction="10000"/>
          </a:bodyPr>
          <a:lstStyle/>
          <a:p>
            <a:pPr marL="0" indent="0" algn="ctr">
              <a:buNone/>
            </a:pPr>
            <a:r>
              <a:rPr lang="en-US" sz="5400" dirty="0">
                <a:ln w="0"/>
                <a:solidFill>
                  <a:srgbClr val="0080FF"/>
                </a:solidFill>
                <a:effectLst>
                  <a:outerShdw blurRad="38100" dist="19050" dir="2700000" algn="tl" rotWithShape="0">
                    <a:schemeClr val="dk1">
                      <a:alpha val="40000"/>
                    </a:schemeClr>
                  </a:outerShdw>
                </a:effectLst>
              </a:rPr>
              <a:t>Fall 2024 Course Funded by </a:t>
            </a:r>
            <a:r>
              <a:rPr lang="en-US" sz="7800" dirty="0">
                <a:ln w="0"/>
                <a:solidFill>
                  <a:srgbClr val="0080FF"/>
                </a:solidFill>
                <a:effectLst>
                  <a:outerShdw blurRad="38100" dist="19050" dir="2700000" algn="tl" rotWithShape="0">
                    <a:schemeClr val="dk1">
                      <a:alpha val="40000"/>
                    </a:schemeClr>
                  </a:outerShdw>
                </a:effectLst>
              </a:rPr>
              <a:t>DigitalOcean</a:t>
            </a:r>
            <a:endParaRPr lang="en-US" sz="5400" dirty="0">
              <a:ln w="0"/>
              <a:solidFill>
                <a:srgbClr val="0080FF"/>
              </a:solidFill>
              <a:effectLst>
                <a:outerShdw blurRad="38100" dist="19050" dir="2700000" algn="tl" rotWithShape="0">
                  <a:schemeClr val="dk1">
                    <a:alpha val="40000"/>
                  </a:schemeClr>
                </a:outerShdw>
              </a:effectLst>
            </a:endParaRPr>
          </a:p>
        </p:txBody>
      </p:sp>
      <p:sp>
        <p:nvSpPr>
          <p:cNvPr id="6" name="Rounded Rectangle 5">
            <a:extLst>
              <a:ext uri="{FF2B5EF4-FFF2-40B4-BE49-F238E27FC236}">
                <a16:creationId xmlns:a16="http://schemas.microsoft.com/office/drawing/2014/main" id="{7E6DE753-1A50-5B98-4D07-FF7A6508DA7E}"/>
              </a:ext>
            </a:extLst>
          </p:cNvPr>
          <p:cNvSpPr/>
          <p:nvPr/>
        </p:nvSpPr>
        <p:spPr>
          <a:xfrm>
            <a:off x="863326" y="2364378"/>
            <a:ext cx="10898613" cy="2769326"/>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9" name="Picture 18" descr="A blue text on a white background&#10;&#10;Description automatically generated">
            <a:extLst>
              <a:ext uri="{FF2B5EF4-FFF2-40B4-BE49-F238E27FC236}">
                <a16:creationId xmlns:a16="http://schemas.microsoft.com/office/drawing/2014/main" id="{63BCDD21-CFD8-3883-65F7-A290ADC624AB}"/>
              </a:ext>
            </a:extLst>
          </p:cNvPr>
          <p:cNvPicPr>
            <a:picLocks noChangeAspect="1"/>
          </p:cNvPicPr>
          <p:nvPr/>
        </p:nvPicPr>
        <p:blipFill>
          <a:blip r:embed="rId3"/>
          <a:srcRect l="297" t="19056" r="74914" b="24814"/>
          <a:stretch/>
        </p:blipFill>
        <p:spPr>
          <a:xfrm>
            <a:off x="8628520" y="2376904"/>
            <a:ext cx="2418891" cy="2653551"/>
          </a:xfrm>
          <a:prstGeom prst="rect">
            <a:avLst/>
          </a:prstGeom>
        </p:spPr>
      </p:pic>
    </p:spTree>
    <p:extLst>
      <p:ext uri="{BB962C8B-B14F-4D97-AF65-F5344CB8AC3E}">
        <p14:creationId xmlns:p14="http://schemas.microsoft.com/office/powerpoint/2010/main" val="1884541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2BD4D-EBD1-8B89-0F60-2575304F343A}"/>
              </a:ext>
            </a:extLst>
          </p:cNvPr>
          <p:cNvSpPr>
            <a:spLocks noGrp="1"/>
          </p:cNvSpPr>
          <p:nvPr>
            <p:ph type="title"/>
          </p:nvPr>
        </p:nvSpPr>
        <p:spPr>
          <a:xfrm>
            <a:off x="1242604" y="2880043"/>
            <a:ext cx="9399269" cy="1097913"/>
          </a:xfrm>
        </p:spPr>
        <p:txBody>
          <a:bodyPr vert="horz" lIns="91440" tIns="45720" rIns="91440" bIns="45720" rtlCol="0" anchor="b">
            <a:normAutofit/>
          </a:bodyPr>
          <a:lstStyle/>
          <a:p>
            <a:r>
              <a:rPr lang="en-US" sz="5400" dirty="0">
                <a:solidFill>
                  <a:schemeClr val="accent2"/>
                </a:solidFill>
              </a:rPr>
              <a:t>Lecture 1: WHAT IS THE CLOUD</a:t>
            </a:r>
          </a:p>
        </p:txBody>
      </p:sp>
    </p:spTree>
    <p:extLst>
      <p:ext uri="{BB962C8B-B14F-4D97-AF65-F5344CB8AC3E}">
        <p14:creationId xmlns:p14="http://schemas.microsoft.com/office/powerpoint/2010/main" val="3044718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5" name="Picture 4" descr="A computer server cabinet with many computer parts&#10;&#10;Description automatically generated with medium confidence">
            <a:extLst>
              <a:ext uri="{FF2B5EF4-FFF2-40B4-BE49-F238E27FC236}">
                <a16:creationId xmlns:a16="http://schemas.microsoft.com/office/drawing/2014/main" id="{23F61F40-6C40-8838-82C5-13D83232B619}"/>
              </a:ext>
            </a:extLst>
          </p:cNvPr>
          <p:cNvPicPr>
            <a:picLocks noChangeAspect="1"/>
          </p:cNvPicPr>
          <p:nvPr/>
        </p:nvPicPr>
        <p:blipFill rotWithShape="1">
          <a:blip r:embed="rId4"/>
          <a:srcRect t="21622" r="1" b="23257"/>
          <a:stretch/>
        </p:blipFill>
        <p:spPr>
          <a:xfrm>
            <a:off x="-5597" y="1"/>
            <a:ext cx="4240275" cy="3427413"/>
          </a:xfrm>
          <a:custGeom>
            <a:avLst/>
            <a:gdLst/>
            <a:ahLst/>
            <a:cxnLst/>
            <a:rect l="l" t="t" r="r" b="b"/>
            <a:pathLst>
              <a:path w="7558541" h="3427413">
                <a:moveTo>
                  <a:pt x="0" y="0"/>
                </a:moveTo>
                <a:lnTo>
                  <a:pt x="7558541" y="0"/>
                </a:lnTo>
                <a:lnTo>
                  <a:pt x="7558541" y="3427413"/>
                </a:lnTo>
                <a:lnTo>
                  <a:pt x="0" y="3427413"/>
                </a:lnTo>
                <a:close/>
              </a:path>
            </a:pathLst>
          </a:custGeom>
        </p:spPr>
      </p:pic>
      <p:sp>
        <p:nvSpPr>
          <p:cNvPr id="2" name="Title 1">
            <a:extLst>
              <a:ext uri="{FF2B5EF4-FFF2-40B4-BE49-F238E27FC236}">
                <a16:creationId xmlns:a16="http://schemas.microsoft.com/office/drawing/2014/main" id="{496895C9-EE15-E415-398F-F866EC59336E}"/>
              </a:ext>
            </a:extLst>
          </p:cNvPr>
          <p:cNvSpPr>
            <a:spLocks noGrp="1"/>
          </p:cNvSpPr>
          <p:nvPr>
            <p:ph type="title"/>
          </p:nvPr>
        </p:nvSpPr>
        <p:spPr>
          <a:xfrm>
            <a:off x="8411780" y="1827747"/>
            <a:ext cx="2953129" cy="2321978"/>
          </a:xfrm>
        </p:spPr>
        <p:txBody>
          <a:bodyPr vert="horz" lIns="91440" tIns="45720" rIns="91440" bIns="45720" rtlCol="0" anchor="b">
            <a:normAutofit/>
          </a:bodyPr>
          <a:lstStyle/>
          <a:p>
            <a:r>
              <a:rPr lang="en-US" sz="4400" dirty="0"/>
              <a:t>Someone else’s computer</a:t>
            </a:r>
          </a:p>
        </p:txBody>
      </p:sp>
      <p:pic>
        <p:nvPicPr>
          <p:cNvPr id="7" name="Picture 6" descr="A room with many computer servers&#10;&#10;Description automatically generated with medium confidence">
            <a:extLst>
              <a:ext uri="{FF2B5EF4-FFF2-40B4-BE49-F238E27FC236}">
                <a16:creationId xmlns:a16="http://schemas.microsoft.com/office/drawing/2014/main" id="{A3D6C321-01D1-FDD9-426A-929ACFA7005F}"/>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29091" r="23593"/>
          <a:stretch/>
        </p:blipFill>
        <p:spPr>
          <a:xfrm>
            <a:off x="3557975" y="10"/>
            <a:ext cx="3994970" cy="3427868"/>
          </a:xfrm>
          <a:prstGeom prst="rect">
            <a:avLst/>
          </a:prstGeom>
        </p:spPr>
      </p:pic>
      <p:pic>
        <p:nvPicPr>
          <p:cNvPr id="10" name="Picture 9">
            <a:extLst>
              <a:ext uri="{FF2B5EF4-FFF2-40B4-BE49-F238E27FC236}">
                <a16:creationId xmlns:a16="http://schemas.microsoft.com/office/drawing/2014/main" id="{E222120F-7570-E979-60EE-DC82EC84ADA4}"/>
              </a:ext>
            </a:extLst>
          </p:cNvPr>
          <p:cNvPicPr>
            <a:picLocks noChangeAspect="1"/>
          </p:cNvPicPr>
          <p:nvPr/>
        </p:nvPicPr>
        <p:blipFill>
          <a:blip r:embed="rId7"/>
          <a:srcRect r="21232"/>
          <a:stretch/>
        </p:blipFill>
        <p:spPr>
          <a:xfrm>
            <a:off x="-5597" y="3427414"/>
            <a:ext cx="7558541" cy="3430587"/>
          </a:xfrm>
          <a:custGeom>
            <a:avLst/>
            <a:gdLst/>
            <a:ahLst/>
            <a:cxnLst/>
            <a:rect l="l" t="t" r="r" b="b"/>
            <a:pathLst>
              <a:path w="7558541" h="3430587">
                <a:moveTo>
                  <a:pt x="0" y="0"/>
                </a:moveTo>
                <a:lnTo>
                  <a:pt x="7558541" y="0"/>
                </a:lnTo>
                <a:lnTo>
                  <a:pt x="7558541" y="3430587"/>
                </a:lnTo>
                <a:lnTo>
                  <a:pt x="0" y="3430587"/>
                </a:lnTo>
                <a:close/>
              </a:path>
            </a:pathLst>
          </a:custGeom>
        </p:spPr>
      </p:pic>
      <p:sp>
        <p:nvSpPr>
          <p:cNvPr id="8" name="TextBox 7">
            <a:extLst>
              <a:ext uri="{FF2B5EF4-FFF2-40B4-BE49-F238E27FC236}">
                <a16:creationId xmlns:a16="http://schemas.microsoft.com/office/drawing/2014/main" id="{F89456BF-C8DF-8FA9-6E29-41117539A580}"/>
              </a:ext>
            </a:extLst>
          </p:cNvPr>
          <p:cNvSpPr txBox="1"/>
          <p:nvPr/>
        </p:nvSpPr>
        <p:spPr>
          <a:xfrm>
            <a:off x="5144914" y="3227823"/>
            <a:ext cx="2408030"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s://www.wired.it/economia/business/2017/09/19/microsoft-centrale-elettrica/">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8"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916535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WS Data center in EU">
            <a:extLst>
              <a:ext uri="{FF2B5EF4-FFF2-40B4-BE49-F238E27FC236}">
                <a16:creationId xmlns:a16="http://schemas.microsoft.com/office/drawing/2014/main" id="{AF20F290-0361-5108-6C44-1B186368DB12}"/>
              </a:ext>
            </a:extLst>
          </p:cNvPr>
          <p:cNvPicPr>
            <a:picLocks noChangeAspect="1"/>
          </p:cNvPicPr>
          <p:nvPr/>
        </p:nvPicPr>
        <p:blipFill rotWithShape="1">
          <a:blip r:embed="rId3"/>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B3C9AD38-ED35-5618-6E98-241AB1605CE1}"/>
              </a:ext>
            </a:extLst>
          </p:cNvPr>
          <p:cNvSpPr>
            <a:spLocks noGrp="1"/>
          </p:cNvSpPr>
          <p:nvPr>
            <p:ph type="title"/>
          </p:nvPr>
        </p:nvSpPr>
        <p:spPr>
          <a:xfrm>
            <a:off x="232283" y="0"/>
            <a:ext cx="7671640" cy="840297"/>
          </a:xfrm>
        </p:spPr>
        <p:txBody>
          <a:bodyPr vert="horz" lIns="91440" tIns="45720" rIns="91440" bIns="45720" rtlCol="0" anchor="b">
            <a:normAutofit/>
          </a:bodyPr>
          <a:lstStyle/>
          <a:p>
            <a:r>
              <a:rPr lang="en-US" sz="4400" dirty="0">
                <a:solidFill>
                  <a:schemeClr val="bg1"/>
                </a:solidFill>
              </a:rPr>
              <a:t>Someone else’s computer</a:t>
            </a:r>
          </a:p>
        </p:txBody>
      </p:sp>
    </p:spTree>
    <p:extLst>
      <p:ext uri="{BB962C8B-B14F-4D97-AF65-F5344CB8AC3E}">
        <p14:creationId xmlns:p14="http://schemas.microsoft.com/office/powerpoint/2010/main" val="29588770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zure global infrastructure">
            <a:extLst>
              <a:ext uri="{FF2B5EF4-FFF2-40B4-BE49-F238E27FC236}">
                <a16:creationId xmlns:a16="http://schemas.microsoft.com/office/drawing/2014/main" id="{27F2EA46-5157-066B-C102-309A56E7F778}"/>
              </a:ext>
            </a:extLst>
          </p:cNvPr>
          <p:cNvPicPr>
            <a:picLocks noChangeAspect="1"/>
          </p:cNvPicPr>
          <p:nvPr/>
        </p:nvPicPr>
        <p:blipFill rotWithShape="1">
          <a:blip r:embed="rId3"/>
          <a:srcRect r="31555"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3D298A03-E3D2-277B-6C28-28BBD36CC413}"/>
              </a:ext>
            </a:extLst>
          </p:cNvPr>
          <p:cNvSpPr>
            <a:spLocks noGrp="1"/>
          </p:cNvSpPr>
          <p:nvPr>
            <p:ph type="title"/>
          </p:nvPr>
        </p:nvSpPr>
        <p:spPr>
          <a:xfrm>
            <a:off x="0" y="6211847"/>
            <a:ext cx="8004132" cy="646153"/>
          </a:xfrm>
        </p:spPr>
        <p:txBody>
          <a:bodyPr vert="horz" lIns="91440" tIns="45720" rIns="91440" bIns="45720" rtlCol="0" anchor="b">
            <a:normAutofit fontScale="90000"/>
          </a:bodyPr>
          <a:lstStyle/>
          <a:p>
            <a:r>
              <a:rPr lang="en-US" sz="2400" dirty="0"/>
              <a:t>Someone else’s computer: Azure global infrastructure</a:t>
            </a:r>
            <a:br>
              <a:rPr lang="en-US" sz="2400" dirty="0"/>
            </a:br>
            <a:endParaRPr lang="en-US" sz="2400" dirty="0"/>
          </a:p>
        </p:txBody>
      </p:sp>
    </p:spTree>
    <p:extLst>
      <p:ext uri="{BB962C8B-B14F-4D97-AF65-F5344CB8AC3E}">
        <p14:creationId xmlns:p14="http://schemas.microsoft.com/office/powerpoint/2010/main" val="2748282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CP Global Infrastructure">
            <a:extLst>
              <a:ext uri="{FF2B5EF4-FFF2-40B4-BE49-F238E27FC236}">
                <a16:creationId xmlns:a16="http://schemas.microsoft.com/office/drawing/2014/main" id="{58B8DE38-C88F-DDED-67D5-33EC0291E7EB}"/>
              </a:ext>
            </a:extLst>
          </p:cNvPr>
          <p:cNvPicPr>
            <a:picLocks noChangeAspect="1"/>
          </p:cNvPicPr>
          <p:nvPr/>
        </p:nvPicPr>
        <p:blipFill rotWithShape="1">
          <a:blip r:embed="rId3"/>
          <a:srcRect l="671" r="4662"/>
          <a:stretch/>
        </p:blipFill>
        <p:spPr>
          <a:xfrm>
            <a:off x="20" y="10"/>
            <a:ext cx="12191980" cy="6857990"/>
          </a:xfrm>
          <a:prstGeom prst="rect">
            <a:avLst/>
          </a:prstGeom>
        </p:spPr>
      </p:pic>
      <p:sp>
        <p:nvSpPr>
          <p:cNvPr id="4" name="Title 1">
            <a:extLst>
              <a:ext uri="{FF2B5EF4-FFF2-40B4-BE49-F238E27FC236}">
                <a16:creationId xmlns:a16="http://schemas.microsoft.com/office/drawing/2014/main" id="{A130E966-0ABB-3816-5F25-8BC73D7B0A8F}"/>
              </a:ext>
            </a:extLst>
          </p:cNvPr>
          <p:cNvSpPr>
            <a:spLocks noGrp="1"/>
          </p:cNvSpPr>
          <p:nvPr>
            <p:ph type="title"/>
          </p:nvPr>
        </p:nvSpPr>
        <p:spPr>
          <a:xfrm>
            <a:off x="4839202" y="6387211"/>
            <a:ext cx="8004132" cy="646153"/>
          </a:xfrm>
        </p:spPr>
        <p:txBody>
          <a:bodyPr vert="horz" lIns="91440" tIns="45720" rIns="91440" bIns="45720" rtlCol="0" anchor="b">
            <a:noAutofit/>
          </a:bodyPr>
          <a:lstStyle/>
          <a:p>
            <a:r>
              <a:rPr lang="en-US" sz="1600" dirty="0">
                <a:solidFill>
                  <a:schemeClr val="bg1"/>
                </a:solidFill>
              </a:rPr>
              <a:t>Someone else’s computer: Google Cloud Platform global infrastructure</a:t>
            </a:r>
            <a:br>
              <a:rPr lang="en-US" sz="1600" dirty="0">
                <a:solidFill>
                  <a:schemeClr val="bg1"/>
                </a:solidFill>
              </a:rPr>
            </a:br>
            <a:endParaRPr lang="en-US" sz="1600" dirty="0">
              <a:solidFill>
                <a:schemeClr val="bg1"/>
              </a:solidFill>
            </a:endParaRPr>
          </a:p>
        </p:txBody>
      </p:sp>
    </p:spTree>
    <p:extLst>
      <p:ext uri="{BB962C8B-B14F-4D97-AF65-F5344CB8AC3E}">
        <p14:creationId xmlns:p14="http://schemas.microsoft.com/office/powerpoint/2010/main" val="910661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WS Global Infrastructure">
            <a:extLst>
              <a:ext uri="{FF2B5EF4-FFF2-40B4-BE49-F238E27FC236}">
                <a16:creationId xmlns:a16="http://schemas.microsoft.com/office/drawing/2014/main" id="{4C7A85B8-E0A7-1311-6049-C8E8EEE2A874}"/>
              </a:ext>
            </a:extLst>
          </p:cNvPr>
          <p:cNvPicPr>
            <a:picLocks noChangeAspect="1"/>
          </p:cNvPicPr>
          <p:nvPr/>
        </p:nvPicPr>
        <p:blipFill rotWithShape="1">
          <a:blip r:embed="rId3"/>
          <a:srcRect l="7032" r="4523"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10F95670-FB32-359F-5914-22AAC4C40A8A}"/>
              </a:ext>
            </a:extLst>
          </p:cNvPr>
          <p:cNvSpPr>
            <a:spLocks noGrp="1"/>
          </p:cNvSpPr>
          <p:nvPr>
            <p:ph type="title"/>
          </p:nvPr>
        </p:nvSpPr>
        <p:spPr>
          <a:xfrm>
            <a:off x="4283901" y="6857990"/>
            <a:ext cx="8004132" cy="175364"/>
          </a:xfrm>
        </p:spPr>
        <p:txBody>
          <a:bodyPr vert="horz" lIns="91440" tIns="45720" rIns="91440" bIns="45720" rtlCol="0" anchor="b">
            <a:normAutofit fontScale="90000"/>
          </a:bodyPr>
          <a:lstStyle/>
          <a:p>
            <a:r>
              <a:rPr lang="en-US" sz="2400" dirty="0"/>
              <a:t>Someone else’s computer: AWS global infrastructure</a:t>
            </a:r>
            <a:br>
              <a:rPr lang="en-US" sz="2400" dirty="0"/>
            </a:br>
            <a:endParaRPr lang="en-US" sz="2400" dirty="0"/>
          </a:p>
        </p:txBody>
      </p:sp>
    </p:spTree>
    <p:extLst>
      <p:ext uri="{BB962C8B-B14F-4D97-AF65-F5344CB8AC3E}">
        <p14:creationId xmlns:p14="http://schemas.microsoft.com/office/powerpoint/2010/main" val="3198434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421BB-F280-880A-A24C-DC958203390C}"/>
              </a:ext>
            </a:extLst>
          </p:cNvPr>
          <p:cNvSpPr>
            <a:spLocks noGrp="1"/>
          </p:cNvSpPr>
          <p:nvPr>
            <p:ph type="title"/>
          </p:nvPr>
        </p:nvSpPr>
        <p:spPr/>
        <p:txBody>
          <a:bodyPr/>
          <a:lstStyle/>
          <a:p>
            <a:r>
              <a:rPr lang="en-US" dirty="0"/>
              <a:t>What is this Class Really about?</a:t>
            </a:r>
          </a:p>
        </p:txBody>
      </p:sp>
      <p:sp>
        <p:nvSpPr>
          <p:cNvPr id="3" name="Content Placeholder 2">
            <a:extLst>
              <a:ext uri="{FF2B5EF4-FFF2-40B4-BE49-F238E27FC236}">
                <a16:creationId xmlns:a16="http://schemas.microsoft.com/office/drawing/2014/main" id="{092E71EA-F6A1-306F-3C36-20DEC3927DAF}"/>
              </a:ext>
            </a:extLst>
          </p:cNvPr>
          <p:cNvSpPr>
            <a:spLocks noGrp="1"/>
          </p:cNvSpPr>
          <p:nvPr>
            <p:ph idx="1"/>
          </p:nvPr>
        </p:nvSpPr>
        <p:spPr>
          <a:xfrm>
            <a:off x="1141412" y="2249486"/>
            <a:ext cx="9905999" cy="4251521"/>
          </a:xfrm>
        </p:spPr>
        <p:txBody>
          <a:bodyPr>
            <a:normAutofit/>
          </a:bodyPr>
          <a:lstStyle/>
          <a:p>
            <a:r>
              <a:rPr lang="en-US" dirty="0"/>
              <a:t>Massive global infrastructure, global workforces, hundreds of services…   How do we leverage all of this? </a:t>
            </a:r>
          </a:p>
          <a:p>
            <a:r>
              <a:rPr lang="en-US" dirty="0"/>
              <a:t>What does this mean for us as product managers, project managers, data folk, developers, security experts, privacy champions, global citizens?</a:t>
            </a:r>
          </a:p>
          <a:p>
            <a:r>
              <a:rPr lang="en-US" dirty="0"/>
              <a:t>How do we turn datacenters into Netflix? How do we turn GPUs into OpenAI? </a:t>
            </a:r>
          </a:p>
          <a:p>
            <a:r>
              <a:rPr lang="en-US" dirty="0"/>
              <a:t>This class will equip you the knowledge to leverage cloud computing services.</a:t>
            </a:r>
          </a:p>
          <a:p>
            <a:r>
              <a:rPr lang="en-US" dirty="0"/>
              <a:t> We can’t cover everything… find continuing education resources that work for you!</a:t>
            </a:r>
          </a:p>
          <a:p>
            <a:endParaRPr lang="en-US" dirty="0"/>
          </a:p>
        </p:txBody>
      </p:sp>
    </p:spTree>
    <p:extLst>
      <p:ext uri="{BB962C8B-B14F-4D97-AF65-F5344CB8AC3E}">
        <p14:creationId xmlns:p14="http://schemas.microsoft.com/office/powerpoint/2010/main" val="2800970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B77B-972F-2B7D-CD30-05A0FB7C036B}"/>
              </a:ext>
            </a:extLst>
          </p:cNvPr>
          <p:cNvSpPr>
            <a:spLocks noGrp="1"/>
          </p:cNvSpPr>
          <p:nvPr>
            <p:ph type="title"/>
          </p:nvPr>
        </p:nvSpPr>
        <p:spPr/>
        <p:txBody>
          <a:bodyPr/>
          <a:lstStyle/>
          <a:p>
            <a:r>
              <a:rPr lang="en-US" dirty="0"/>
              <a:t>DEFINING CLOUD COMPUTING</a:t>
            </a:r>
          </a:p>
        </p:txBody>
      </p:sp>
      <p:graphicFrame>
        <p:nvGraphicFramePr>
          <p:cNvPr id="5" name="Content Placeholder 2">
            <a:extLst>
              <a:ext uri="{FF2B5EF4-FFF2-40B4-BE49-F238E27FC236}">
                <a16:creationId xmlns:a16="http://schemas.microsoft.com/office/drawing/2014/main" id="{057946EE-D003-74B3-1E10-19DDC27F19AE}"/>
              </a:ext>
            </a:extLst>
          </p:cNvPr>
          <p:cNvGraphicFramePr>
            <a:graphicFrameLocks noGrp="1"/>
          </p:cNvGraphicFramePr>
          <p:nvPr>
            <p:ph idx="1"/>
            <p:extLst>
              <p:ext uri="{D42A27DB-BD31-4B8C-83A1-F6EECF244321}">
                <p14:modId xmlns:p14="http://schemas.microsoft.com/office/powerpoint/2010/main" val="1379638311"/>
              </p:ext>
            </p:extLst>
          </p:nvPr>
        </p:nvGraphicFramePr>
        <p:xfrm>
          <a:off x="1141413" y="2875788"/>
          <a:ext cx="9906000" cy="3541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ontent Placeholder 2">
            <a:extLst>
              <a:ext uri="{FF2B5EF4-FFF2-40B4-BE49-F238E27FC236}">
                <a16:creationId xmlns:a16="http://schemas.microsoft.com/office/drawing/2014/main" id="{80EC027E-7F78-05EE-04C4-FDDF04B51D77}"/>
              </a:ext>
            </a:extLst>
          </p:cNvPr>
          <p:cNvSpPr txBox="1">
            <a:spLocks/>
          </p:cNvSpPr>
          <p:nvPr/>
        </p:nvSpPr>
        <p:spPr>
          <a:xfrm>
            <a:off x="1141413" y="2097088"/>
            <a:ext cx="9905999" cy="60644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3200" dirty="0">
                <a:solidFill>
                  <a:schemeClr val="accent1"/>
                </a:solidFill>
              </a:rPr>
              <a:t>NIST Characteristics of Cloud Computing</a:t>
            </a:r>
          </a:p>
        </p:txBody>
      </p:sp>
    </p:spTree>
    <p:extLst>
      <p:ext uri="{BB962C8B-B14F-4D97-AF65-F5344CB8AC3E}">
        <p14:creationId xmlns:p14="http://schemas.microsoft.com/office/powerpoint/2010/main" val="3456576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53CC-8683-E010-B994-ABACD40E72E3}"/>
              </a:ext>
            </a:extLst>
          </p:cNvPr>
          <p:cNvSpPr>
            <a:spLocks noGrp="1"/>
          </p:cNvSpPr>
          <p:nvPr>
            <p:ph type="title"/>
          </p:nvPr>
        </p:nvSpPr>
        <p:spPr>
          <a:xfrm>
            <a:off x="5729652" y="422576"/>
            <a:ext cx="6462348" cy="1066591"/>
          </a:xfrm>
        </p:spPr>
        <p:txBody>
          <a:bodyPr>
            <a:normAutofit/>
          </a:bodyPr>
          <a:lstStyle/>
          <a:p>
            <a:r>
              <a:rPr lang="en-US" dirty="0"/>
              <a:t>About Your Instructor</a:t>
            </a:r>
          </a:p>
        </p:txBody>
      </p:sp>
      <p:pic>
        <p:nvPicPr>
          <p:cNvPr id="1026" name="Picture 2">
            <a:extLst>
              <a:ext uri="{FF2B5EF4-FFF2-40B4-BE49-F238E27FC236}">
                <a16:creationId xmlns:a16="http://schemas.microsoft.com/office/drawing/2014/main" id="{90CB9164-C0CF-7B59-B010-073466BD00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11492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C345919-78FB-6DC0-0A50-B3FB5648D002}"/>
              </a:ext>
            </a:extLst>
          </p:cNvPr>
          <p:cNvSpPr txBox="1"/>
          <p:nvPr/>
        </p:nvSpPr>
        <p:spPr>
          <a:xfrm>
            <a:off x="5729652" y="2560319"/>
            <a:ext cx="5381897" cy="2431435"/>
          </a:xfrm>
          <a:prstGeom prst="rect">
            <a:avLst/>
          </a:prstGeom>
          <a:noFill/>
        </p:spPr>
        <p:txBody>
          <a:bodyPr wrap="square" rtlCol="0">
            <a:spAutoFit/>
          </a:bodyPr>
          <a:lstStyle/>
          <a:p>
            <a:r>
              <a:rPr lang="en-US" sz="4800" dirty="0">
                <a:solidFill>
                  <a:schemeClr val="accent2"/>
                </a:solidFill>
              </a:rPr>
              <a:t>Zara Ahmad-Post</a:t>
            </a:r>
          </a:p>
          <a:p>
            <a:endParaRPr lang="en-US" sz="3200" dirty="0"/>
          </a:p>
          <a:p>
            <a:r>
              <a:rPr lang="en-US" sz="2400" dirty="0"/>
              <a:t>Security Data Science @ DigitalOcean</a:t>
            </a:r>
          </a:p>
          <a:p>
            <a:r>
              <a:rPr lang="en-US" sz="2400" dirty="0"/>
              <a:t>Adjunct Faculty @ University of Arizona</a:t>
            </a:r>
          </a:p>
          <a:p>
            <a:r>
              <a:rPr lang="en-US" sz="2400" dirty="0"/>
              <a:t>Founder, Director of R&amp;D @ Z Collective</a:t>
            </a:r>
          </a:p>
        </p:txBody>
      </p:sp>
    </p:spTree>
    <p:extLst>
      <p:ext uri="{BB962C8B-B14F-4D97-AF65-F5344CB8AC3E}">
        <p14:creationId xmlns:p14="http://schemas.microsoft.com/office/powerpoint/2010/main" val="35378151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85787-D56F-D2E2-8DFE-27A62B788BD0}"/>
              </a:ext>
            </a:extLst>
          </p:cNvPr>
          <p:cNvSpPr>
            <a:spLocks noGrp="1"/>
          </p:cNvSpPr>
          <p:nvPr>
            <p:ph type="title"/>
          </p:nvPr>
        </p:nvSpPr>
        <p:spPr/>
        <p:txBody>
          <a:bodyPr/>
          <a:lstStyle/>
          <a:p>
            <a:r>
              <a:rPr lang="en-US" dirty="0"/>
              <a:t>DEFINING CLOUD COMPUTING</a:t>
            </a:r>
          </a:p>
        </p:txBody>
      </p:sp>
      <p:sp>
        <p:nvSpPr>
          <p:cNvPr id="3" name="Content Placeholder 2">
            <a:extLst>
              <a:ext uri="{FF2B5EF4-FFF2-40B4-BE49-F238E27FC236}">
                <a16:creationId xmlns:a16="http://schemas.microsoft.com/office/drawing/2014/main" id="{690A6167-946D-7526-804F-F33027705930}"/>
              </a:ext>
            </a:extLst>
          </p:cNvPr>
          <p:cNvSpPr>
            <a:spLocks noGrp="1"/>
          </p:cNvSpPr>
          <p:nvPr>
            <p:ph idx="1"/>
          </p:nvPr>
        </p:nvSpPr>
        <p:spPr/>
        <p:txBody>
          <a:bodyPr>
            <a:normAutofit lnSpcReduction="10000"/>
          </a:bodyPr>
          <a:lstStyle/>
          <a:p>
            <a:pPr marL="0" indent="0">
              <a:buNone/>
            </a:pPr>
            <a:r>
              <a:rPr lang="en-US" sz="3200" dirty="0">
                <a:solidFill>
                  <a:schemeClr val="accent1"/>
                </a:solidFill>
              </a:rPr>
              <a:t>ON-DEMAND USAGE</a:t>
            </a:r>
          </a:p>
          <a:p>
            <a:pPr marL="0" indent="0">
              <a:buNone/>
            </a:pPr>
            <a:r>
              <a:rPr lang="en-US" dirty="0"/>
              <a:t>A cloud consumer can </a:t>
            </a:r>
            <a:r>
              <a:rPr lang="en-US" i="1" dirty="0">
                <a:solidFill>
                  <a:schemeClr val="accent1"/>
                </a:solidFill>
              </a:rPr>
              <a:t>autonomously</a:t>
            </a:r>
            <a:r>
              <a:rPr lang="en-US" dirty="0"/>
              <a:t> access cloud-based IT resources, and </a:t>
            </a:r>
            <a:r>
              <a:rPr lang="en-US" i="1" dirty="0">
                <a:solidFill>
                  <a:schemeClr val="accent1"/>
                </a:solidFill>
              </a:rPr>
              <a:t>self-provision</a:t>
            </a:r>
            <a:r>
              <a:rPr lang="en-US" dirty="0"/>
              <a:t> these resources.</a:t>
            </a:r>
          </a:p>
          <a:p>
            <a:pPr marL="0" indent="0">
              <a:buNone/>
            </a:pPr>
            <a:r>
              <a:rPr lang="en-US" dirty="0"/>
              <a:t>The customer doesn’t have to interact with the cloud provider. </a:t>
            </a:r>
          </a:p>
          <a:p>
            <a:pPr marL="0" indent="0">
              <a:buNone/>
            </a:pPr>
            <a:r>
              <a:rPr lang="en-US" dirty="0"/>
              <a:t>They can access their cloud accounts through a web self-service portal to view their cloud services, monitor their usage, and provision and de-provision services. </a:t>
            </a:r>
          </a:p>
          <a:p>
            <a:pPr marL="0" indent="0">
              <a:buNone/>
            </a:pPr>
            <a:endParaRPr lang="en-US" dirty="0"/>
          </a:p>
        </p:txBody>
      </p:sp>
    </p:spTree>
    <p:extLst>
      <p:ext uri="{BB962C8B-B14F-4D97-AF65-F5344CB8AC3E}">
        <p14:creationId xmlns:p14="http://schemas.microsoft.com/office/powerpoint/2010/main" val="2269719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AAEFF-DA98-9211-4B18-3075FBDE2E80}"/>
              </a:ext>
            </a:extLst>
          </p:cNvPr>
          <p:cNvSpPr>
            <a:spLocks noGrp="1"/>
          </p:cNvSpPr>
          <p:nvPr>
            <p:ph type="title"/>
          </p:nvPr>
        </p:nvSpPr>
        <p:spPr/>
        <p:txBody>
          <a:bodyPr/>
          <a:lstStyle/>
          <a:p>
            <a:r>
              <a:rPr lang="en-US" dirty="0"/>
              <a:t>DEFINING CLOUD COMPUTING</a:t>
            </a:r>
          </a:p>
        </p:txBody>
      </p:sp>
      <p:sp>
        <p:nvSpPr>
          <p:cNvPr id="3" name="Content Placeholder 2">
            <a:extLst>
              <a:ext uri="{FF2B5EF4-FFF2-40B4-BE49-F238E27FC236}">
                <a16:creationId xmlns:a16="http://schemas.microsoft.com/office/drawing/2014/main" id="{9CD66F84-5B51-6061-19E0-F5193EBD94A4}"/>
              </a:ext>
            </a:extLst>
          </p:cNvPr>
          <p:cNvSpPr>
            <a:spLocks noGrp="1"/>
          </p:cNvSpPr>
          <p:nvPr>
            <p:ph idx="1"/>
          </p:nvPr>
        </p:nvSpPr>
        <p:spPr/>
        <p:txBody>
          <a:bodyPr>
            <a:normAutofit/>
          </a:bodyPr>
          <a:lstStyle/>
          <a:p>
            <a:pPr marL="0" indent="0">
              <a:buNone/>
            </a:pPr>
            <a:r>
              <a:rPr lang="en-US" sz="3200" dirty="0">
                <a:solidFill>
                  <a:schemeClr val="accent1"/>
                </a:solidFill>
              </a:rPr>
              <a:t>UBIQUITOUS ACCESS*</a:t>
            </a:r>
          </a:p>
          <a:p>
            <a:pPr marL="0" indent="0">
              <a:buNone/>
            </a:pPr>
            <a:r>
              <a:rPr lang="en-US" dirty="0"/>
              <a:t>This is the ability for a cloud service to be widely accessible. </a:t>
            </a:r>
          </a:p>
          <a:p>
            <a:pPr marL="0" indent="0">
              <a:buNone/>
            </a:pPr>
            <a:r>
              <a:rPr lang="en-US" dirty="0"/>
              <a:t>It requires support for a range of devices, transport protocols, interfaces, and security technologies. </a:t>
            </a:r>
          </a:p>
          <a:p>
            <a:pPr marL="0" indent="0">
              <a:buNone/>
            </a:pPr>
            <a:r>
              <a:rPr lang="en-US" dirty="0"/>
              <a:t>In the case of public clouds, access is facilitated via the internet; in the case of private clouds, it’s facilitated through a LAN. </a:t>
            </a:r>
          </a:p>
        </p:txBody>
      </p:sp>
    </p:spTree>
    <p:extLst>
      <p:ext uri="{BB962C8B-B14F-4D97-AF65-F5344CB8AC3E}">
        <p14:creationId xmlns:p14="http://schemas.microsoft.com/office/powerpoint/2010/main" val="2052099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AAEFF-DA98-9211-4B18-3075FBDE2E80}"/>
              </a:ext>
            </a:extLst>
          </p:cNvPr>
          <p:cNvSpPr>
            <a:spLocks noGrp="1"/>
          </p:cNvSpPr>
          <p:nvPr>
            <p:ph type="title"/>
          </p:nvPr>
        </p:nvSpPr>
        <p:spPr/>
        <p:txBody>
          <a:bodyPr/>
          <a:lstStyle/>
          <a:p>
            <a:r>
              <a:rPr lang="en-US" dirty="0"/>
              <a:t>DEFINING CLOUD COMPUTING</a:t>
            </a:r>
          </a:p>
        </p:txBody>
      </p:sp>
      <p:sp>
        <p:nvSpPr>
          <p:cNvPr id="3" name="Content Placeholder 2">
            <a:extLst>
              <a:ext uri="{FF2B5EF4-FFF2-40B4-BE49-F238E27FC236}">
                <a16:creationId xmlns:a16="http://schemas.microsoft.com/office/drawing/2014/main" id="{9CD66F84-5B51-6061-19E0-F5193EBD94A4}"/>
              </a:ext>
            </a:extLst>
          </p:cNvPr>
          <p:cNvSpPr>
            <a:spLocks noGrp="1"/>
          </p:cNvSpPr>
          <p:nvPr>
            <p:ph idx="1"/>
          </p:nvPr>
        </p:nvSpPr>
        <p:spPr>
          <a:xfrm>
            <a:off x="1141412" y="2249486"/>
            <a:ext cx="9905999" cy="3989995"/>
          </a:xfrm>
        </p:spPr>
        <p:txBody>
          <a:bodyPr>
            <a:normAutofit lnSpcReduction="10000"/>
          </a:bodyPr>
          <a:lstStyle/>
          <a:p>
            <a:pPr marL="0" indent="0">
              <a:buNone/>
            </a:pPr>
            <a:r>
              <a:rPr lang="en-US" sz="3200" dirty="0">
                <a:solidFill>
                  <a:schemeClr val="accent1"/>
                </a:solidFill>
              </a:rPr>
              <a:t>MULTITENANCY</a:t>
            </a:r>
            <a:endParaRPr lang="en-US" dirty="0">
              <a:solidFill>
                <a:schemeClr val="accent1"/>
              </a:solidFill>
            </a:endParaRPr>
          </a:p>
          <a:p>
            <a:pPr marL="0" indent="0">
              <a:buNone/>
            </a:pPr>
            <a:r>
              <a:rPr lang="en-US" dirty="0"/>
              <a:t>Multiple customers can share physical resources using a multi-tenant model. </a:t>
            </a:r>
          </a:p>
          <a:p>
            <a:pPr marL="0" indent="0">
              <a:buNone/>
            </a:pPr>
            <a:r>
              <a:rPr lang="en-US" dirty="0"/>
              <a:t>This model assigns and reassigns physical and virtual resources based on demand. </a:t>
            </a:r>
          </a:p>
          <a:p>
            <a:pPr marL="0" indent="0">
              <a:buNone/>
            </a:pPr>
            <a:r>
              <a:rPr lang="en-US" dirty="0"/>
              <a:t>Multi-tenancy allows customers to </a:t>
            </a:r>
            <a:r>
              <a:rPr lang="en-US" dirty="0">
                <a:solidFill>
                  <a:schemeClr val="accent1"/>
                </a:solidFill>
              </a:rPr>
              <a:t>share the same infrastructure </a:t>
            </a:r>
            <a:r>
              <a:rPr lang="en-US" dirty="0"/>
              <a:t>while maintaining privacy and security. </a:t>
            </a:r>
          </a:p>
          <a:p>
            <a:pPr marL="0" indent="0">
              <a:buNone/>
            </a:pPr>
            <a:r>
              <a:rPr lang="en-US" dirty="0"/>
              <a:t>A cloud provider pools its IT resources to serve multiple customers by using multitenancy models that rely on the use of </a:t>
            </a:r>
            <a:r>
              <a:rPr lang="en-US" dirty="0">
                <a:solidFill>
                  <a:schemeClr val="accent1"/>
                </a:solidFill>
              </a:rPr>
              <a:t>virtualization technologies. </a:t>
            </a:r>
          </a:p>
          <a:p>
            <a:pPr marL="0" indent="0">
              <a:buNone/>
            </a:pPr>
            <a:endParaRPr lang="en-US" dirty="0"/>
          </a:p>
        </p:txBody>
      </p:sp>
    </p:spTree>
    <p:extLst>
      <p:ext uri="{BB962C8B-B14F-4D97-AF65-F5344CB8AC3E}">
        <p14:creationId xmlns:p14="http://schemas.microsoft.com/office/powerpoint/2010/main" val="3037962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176A1-CF3F-6598-A958-0DC1A138076D}"/>
              </a:ext>
            </a:extLst>
          </p:cNvPr>
          <p:cNvSpPr>
            <a:spLocks noGrp="1"/>
          </p:cNvSpPr>
          <p:nvPr>
            <p:ph type="title"/>
          </p:nvPr>
        </p:nvSpPr>
        <p:spPr/>
        <p:txBody>
          <a:bodyPr/>
          <a:lstStyle/>
          <a:p>
            <a:r>
              <a:rPr lang="en-US" dirty="0"/>
              <a:t>DEFINING CLOUD COMPUTING</a:t>
            </a:r>
          </a:p>
        </p:txBody>
      </p:sp>
      <p:sp>
        <p:nvSpPr>
          <p:cNvPr id="3" name="Content Placeholder 2">
            <a:extLst>
              <a:ext uri="{FF2B5EF4-FFF2-40B4-BE49-F238E27FC236}">
                <a16:creationId xmlns:a16="http://schemas.microsoft.com/office/drawing/2014/main" id="{2CC5013A-C297-7241-21B0-02382E6A529B}"/>
              </a:ext>
            </a:extLst>
          </p:cNvPr>
          <p:cNvSpPr>
            <a:spLocks noGrp="1"/>
          </p:cNvSpPr>
          <p:nvPr>
            <p:ph idx="1"/>
          </p:nvPr>
        </p:nvSpPr>
        <p:spPr/>
        <p:txBody>
          <a:bodyPr/>
          <a:lstStyle/>
          <a:p>
            <a:pPr marL="0" indent="0">
              <a:buNone/>
            </a:pPr>
            <a:r>
              <a:rPr lang="en-US" sz="3200" dirty="0">
                <a:solidFill>
                  <a:schemeClr val="accent1"/>
                </a:solidFill>
              </a:rPr>
              <a:t>ELASTICITY</a:t>
            </a:r>
            <a:endParaRPr lang="en-US" dirty="0">
              <a:solidFill>
                <a:schemeClr val="accent1"/>
              </a:solidFill>
            </a:endParaRPr>
          </a:p>
          <a:p>
            <a:pPr marL="0" indent="0">
              <a:buNone/>
            </a:pPr>
            <a:r>
              <a:rPr lang="en-US" dirty="0"/>
              <a:t>The automated ability of a cloud to </a:t>
            </a:r>
            <a:r>
              <a:rPr lang="en-US" dirty="0">
                <a:solidFill>
                  <a:schemeClr val="accent1"/>
                </a:solidFill>
              </a:rPr>
              <a:t>scale resources </a:t>
            </a:r>
            <a:r>
              <a:rPr lang="en-US" dirty="0"/>
              <a:t>as needed in response to runtime conditions or as predetermined by the cloud consumer or cloud provider. </a:t>
            </a:r>
          </a:p>
        </p:txBody>
      </p:sp>
    </p:spTree>
    <p:extLst>
      <p:ext uri="{BB962C8B-B14F-4D97-AF65-F5344CB8AC3E}">
        <p14:creationId xmlns:p14="http://schemas.microsoft.com/office/powerpoint/2010/main" val="6884266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6348D-EA8B-F54B-D554-E15236C8516F}"/>
              </a:ext>
            </a:extLst>
          </p:cNvPr>
          <p:cNvSpPr>
            <a:spLocks noGrp="1"/>
          </p:cNvSpPr>
          <p:nvPr>
            <p:ph type="title"/>
          </p:nvPr>
        </p:nvSpPr>
        <p:spPr/>
        <p:txBody>
          <a:bodyPr/>
          <a:lstStyle/>
          <a:p>
            <a:r>
              <a:rPr lang="en-US" dirty="0"/>
              <a:t>DEFINING CLOUD COMPUTING</a:t>
            </a:r>
          </a:p>
        </p:txBody>
      </p:sp>
      <p:sp>
        <p:nvSpPr>
          <p:cNvPr id="3" name="Content Placeholder 2">
            <a:extLst>
              <a:ext uri="{FF2B5EF4-FFF2-40B4-BE49-F238E27FC236}">
                <a16:creationId xmlns:a16="http://schemas.microsoft.com/office/drawing/2014/main" id="{4ABC5AFF-3FD8-34C0-08B4-6A0F3547608F}"/>
              </a:ext>
            </a:extLst>
          </p:cNvPr>
          <p:cNvSpPr>
            <a:spLocks noGrp="1"/>
          </p:cNvSpPr>
          <p:nvPr>
            <p:ph idx="1"/>
          </p:nvPr>
        </p:nvSpPr>
        <p:spPr/>
        <p:txBody>
          <a:bodyPr/>
          <a:lstStyle/>
          <a:p>
            <a:pPr marL="0" indent="0">
              <a:buNone/>
            </a:pPr>
            <a:r>
              <a:rPr lang="en-US" sz="3200" dirty="0">
                <a:solidFill>
                  <a:schemeClr val="accent1"/>
                </a:solidFill>
              </a:rPr>
              <a:t>MEASURED USAGE </a:t>
            </a:r>
          </a:p>
          <a:p>
            <a:pPr marL="0" indent="0">
              <a:buNone/>
            </a:pPr>
            <a:r>
              <a:rPr lang="en-US" dirty="0"/>
              <a:t>The cloud provider can charge a cloud consumer only for the resources they use and/or for the timeframe during which access to the resource was granted. </a:t>
            </a:r>
          </a:p>
          <a:p>
            <a:pPr marL="0" indent="0">
              <a:buNone/>
            </a:pPr>
            <a:r>
              <a:rPr lang="en-US" dirty="0"/>
              <a:t>Measured usage can apply to billing, but also to general monitoring of resources and usage reporting.</a:t>
            </a:r>
          </a:p>
          <a:p>
            <a:endParaRPr lang="en-US" dirty="0"/>
          </a:p>
        </p:txBody>
      </p:sp>
    </p:spTree>
    <p:extLst>
      <p:ext uri="{BB962C8B-B14F-4D97-AF65-F5344CB8AC3E}">
        <p14:creationId xmlns:p14="http://schemas.microsoft.com/office/powerpoint/2010/main" val="4070175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6AEB1-53C2-4492-809C-93F0DC94B48E}"/>
              </a:ext>
            </a:extLst>
          </p:cNvPr>
          <p:cNvSpPr>
            <a:spLocks noGrp="1"/>
          </p:cNvSpPr>
          <p:nvPr>
            <p:ph type="title"/>
          </p:nvPr>
        </p:nvSpPr>
        <p:spPr/>
        <p:txBody>
          <a:bodyPr/>
          <a:lstStyle/>
          <a:p>
            <a:r>
              <a:rPr lang="en-US" dirty="0"/>
              <a:t>Defining Cloud Computing</a:t>
            </a:r>
          </a:p>
        </p:txBody>
      </p:sp>
      <p:sp>
        <p:nvSpPr>
          <p:cNvPr id="4" name="TextBox 3">
            <a:extLst>
              <a:ext uri="{FF2B5EF4-FFF2-40B4-BE49-F238E27FC236}">
                <a16:creationId xmlns:a16="http://schemas.microsoft.com/office/drawing/2014/main" id="{3637F8B2-EE4D-28E1-CBE7-4976D4BC93B7}"/>
              </a:ext>
            </a:extLst>
          </p:cNvPr>
          <p:cNvSpPr txBox="1"/>
          <p:nvPr/>
        </p:nvSpPr>
        <p:spPr>
          <a:xfrm>
            <a:off x="1141411" y="2400311"/>
            <a:ext cx="8704047" cy="3539430"/>
          </a:xfrm>
          <a:prstGeom prst="rect">
            <a:avLst/>
          </a:prstGeom>
          <a:noFill/>
        </p:spPr>
        <p:txBody>
          <a:bodyPr wrap="square" rtlCol="0">
            <a:spAutoFit/>
          </a:bodyPr>
          <a:lstStyle/>
          <a:p>
            <a:r>
              <a:rPr lang="en-US" sz="3200" dirty="0">
                <a:solidFill>
                  <a:schemeClr val="accent1"/>
                </a:solidFill>
              </a:rPr>
              <a:t>RESILLIENCY</a:t>
            </a:r>
          </a:p>
          <a:p>
            <a:endParaRPr lang="en-US" sz="2400" dirty="0">
              <a:solidFill>
                <a:schemeClr val="accent1"/>
              </a:solidFill>
            </a:endParaRPr>
          </a:p>
          <a:p>
            <a:r>
              <a:rPr lang="en-US" sz="2400" dirty="0"/>
              <a:t>A form of failover that distributes redundant implementations of IT resources across physical locations. </a:t>
            </a:r>
          </a:p>
          <a:p>
            <a:endParaRPr lang="en-US" sz="2400" dirty="0"/>
          </a:p>
          <a:p>
            <a:r>
              <a:rPr lang="en-US" sz="2400" dirty="0"/>
              <a:t>This can also refer to the overall ability of a service to recover quickly from any disruption, measured by how fast servers, databases, and networks restart and recover after damage. </a:t>
            </a:r>
          </a:p>
          <a:p>
            <a:endParaRPr lang="en-US" sz="2400" dirty="0"/>
          </a:p>
        </p:txBody>
      </p:sp>
    </p:spTree>
    <p:extLst>
      <p:ext uri="{BB962C8B-B14F-4D97-AF65-F5344CB8AC3E}">
        <p14:creationId xmlns:p14="http://schemas.microsoft.com/office/powerpoint/2010/main" val="40240975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08C2A-FFEE-A6F9-C641-2E0345CB607B}"/>
              </a:ext>
            </a:extLst>
          </p:cNvPr>
          <p:cNvSpPr>
            <a:spLocks noGrp="1"/>
          </p:cNvSpPr>
          <p:nvPr>
            <p:ph type="title"/>
          </p:nvPr>
        </p:nvSpPr>
        <p:spPr>
          <a:xfrm>
            <a:off x="1141412" y="618518"/>
            <a:ext cx="10683157" cy="1478570"/>
          </a:xfrm>
        </p:spPr>
        <p:txBody>
          <a:bodyPr/>
          <a:lstStyle/>
          <a:p>
            <a:r>
              <a:rPr lang="en-US" dirty="0"/>
              <a:t>Defining Cloud Computing: Cloud Resources</a:t>
            </a:r>
          </a:p>
        </p:txBody>
      </p:sp>
      <p:graphicFrame>
        <p:nvGraphicFramePr>
          <p:cNvPr id="4" name="Content Placeholder 3">
            <a:extLst>
              <a:ext uri="{FF2B5EF4-FFF2-40B4-BE49-F238E27FC236}">
                <a16:creationId xmlns:a16="http://schemas.microsoft.com/office/drawing/2014/main" id="{3EE30B6E-242F-F1A6-15E2-F57C95E059F9}"/>
              </a:ext>
            </a:extLst>
          </p:cNvPr>
          <p:cNvGraphicFramePr>
            <a:graphicFrameLocks noGrp="1"/>
          </p:cNvGraphicFramePr>
          <p:nvPr>
            <p:ph idx="1"/>
            <p:extLst>
              <p:ext uri="{D42A27DB-BD31-4B8C-83A1-F6EECF244321}">
                <p14:modId xmlns:p14="http://schemas.microsoft.com/office/powerpoint/2010/main" val="3905880090"/>
              </p:ext>
            </p:extLst>
          </p:nvPr>
        </p:nvGraphicFramePr>
        <p:xfrm>
          <a:off x="1141413" y="2249488"/>
          <a:ext cx="9906000" cy="3541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576546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4657A-0E1F-734F-8A41-71C0E6BC5D93}"/>
              </a:ext>
            </a:extLst>
          </p:cNvPr>
          <p:cNvSpPr>
            <a:spLocks noGrp="1"/>
          </p:cNvSpPr>
          <p:nvPr>
            <p:ph type="title"/>
          </p:nvPr>
        </p:nvSpPr>
        <p:spPr>
          <a:xfrm>
            <a:off x="1141413" y="940250"/>
            <a:ext cx="9905998" cy="1478570"/>
          </a:xfrm>
        </p:spPr>
        <p:txBody>
          <a:bodyPr>
            <a:normAutofit/>
          </a:bodyPr>
          <a:lstStyle/>
          <a:p>
            <a:r>
              <a:rPr lang="en-US" sz="4400" dirty="0">
                <a:solidFill>
                  <a:schemeClr val="accent3">
                    <a:lumMod val="40000"/>
                    <a:lumOff val="60000"/>
                  </a:schemeClr>
                </a:solidFill>
              </a:rPr>
              <a:t>Defining Cloud Computing: </a:t>
            </a:r>
            <a:br>
              <a:rPr lang="en-US" sz="4400" dirty="0">
                <a:solidFill>
                  <a:schemeClr val="accent3">
                    <a:lumMod val="40000"/>
                    <a:lumOff val="60000"/>
                  </a:schemeClr>
                </a:solidFill>
              </a:rPr>
            </a:br>
            <a:r>
              <a:rPr lang="en-US" sz="4400" dirty="0">
                <a:solidFill>
                  <a:schemeClr val="accent3">
                    <a:lumMod val="40000"/>
                    <a:lumOff val="60000"/>
                  </a:schemeClr>
                </a:solidFill>
              </a:rPr>
              <a:t>Cloud Computing Models</a:t>
            </a:r>
          </a:p>
        </p:txBody>
      </p:sp>
      <p:graphicFrame>
        <p:nvGraphicFramePr>
          <p:cNvPr id="5" name="Content Placeholder 2">
            <a:extLst>
              <a:ext uri="{FF2B5EF4-FFF2-40B4-BE49-F238E27FC236}">
                <a16:creationId xmlns:a16="http://schemas.microsoft.com/office/drawing/2014/main" id="{16900D64-DE9D-0E32-7A76-5F46C8484FBD}"/>
              </a:ext>
            </a:extLst>
          </p:cNvPr>
          <p:cNvGraphicFramePr>
            <a:graphicFrameLocks noGrp="1"/>
          </p:cNvGraphicFramePr>
          <p:nvPr>
            <p:ph idx="1"/>
            <p:extLst>
              <p:ext uri="{D42A27DB-BD31-4B8C-83A1-F6EECF244321}">
                <p14:modId xmlns:p14="http://schemas.microsoft.com/office/powerpoint/2010/main" val="769717104"/>
              </p:ext>
            </p:extLst>
          </p:nvPr>
        </p:nvGraphicFramePr>
        <p:xfrm>
          <a:off x="826718" y="2054268"/>
          <a:ext cx="10546915" cy="38634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531695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82162-4A25-D004-0194-852345B2AA29}"/>
              </a:ext>
            </a:extLst>
          </p:cNvPr>
          <p:cNvSpPr>
            <a:spLocks noGrp="1"/>
          </p:cNvSpPr>
          <p:nvPr>
            <p:ph type="title"/>
          </p:nvPr>
        </p:nvSpPr>
        <p:spPr>
          <a:xfrm>
            <a:off x="1413243" y="-194475"/>
            <a:ext cx="5730085" cy="992795"/>
          </a:xfrm>
        </p:spPr>
        <p:txBody>
          <a:bodyPr anchor="b">
            <a:normAutofit/>
          </a:bodyPr>
          <a:lstStyle/>
          <a:p>
            <a:r>
              <a:rPr lang="en-US" dirty="0">
                <a:solidFill>
                  <a:schemeClr val="bg1"/>
                </a:solidFill>
              </a:rPr>
              <a:t>Software as a service</a:t>
            </a:r>
          </a:p>
        </p:txBody>
      </p:sp>
      <p:sp>
        <p:nvSpPr>
          <p:cNvPr id="30" name="TextBox 29">
            <a:extLst>
              <a:ext uri="{FF2B5EF4-FFF2-40B4-BE49-F238E27FC236}">
                <a16:creationId xmlns:a16="http://schemas.microsoft.com/office/drawing/2014/main" id="{04FC5598-42DF-5CD3-C21D-CDD406B28AA0}"/>
              </a:ext>
            </a:extLst>
          </p:cNvPr>
          <p:cNvSpPr txBox="1"/>
          <p:nvPr/>
        </p:nvSpPr>
        <p:spPr>
          <a:xfrm>
            <a:off x="0" y="3935182"/>
            <a:ext cx="7772400" cy="230832"/>
          </a:xfrm>
          <a:prstGeom prst="rect">
            <a:avLst/>
          </a:prstGeom>
          <a:noFill/>
        </p:spPr>
        <p:txBody>
          <a:bodyPr wrap="square" rtlCol="0">
            <a:spAutoFit/>
          </a:bodyPr>
          <a:lstStyle/>
          <a:p>
            <a:endParaRPr lang="en-US" sz="900" dirty="0"/>
          </a:p>
        </p:txBody>
      </p:sp>
      <p:pic>
        <p:nvPicPr>
          <p:cNvPr id="8" name="Picture 7" descr="A black background with a black square&#10;&#10;Description automatically generated with medium confidence">
            <a:extLst>
              <a:ext uri="{FF2B5EF4-FFF2-40B4-BE49-F238E27FC236}">
                <a16:creationId xmlns:a16="http://schemas.microsoft.com/office/drawing/2014/main" id="{1F150772-FBAD-C498-1D96-E4400E29CE2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118988" y="2133038"/>
            <a:ext cx="2041646" cy="519692"/>
          </a:xfrm>
          <a:prstGeom prst="rect">
            <a:avLst/>
          </a:prstGeom>
        </p:spPr>
      </p:pic>
      <p:pic>
        <p:nvPicPr>
          <p:cNvPr id="17" name="Picture 16" descr="A blue and black logo&#10;&#10;Description automatically generated">
            <a:extLst>
              <a:ext uri="{FF2B5EF4-FFF2-40B4-BE49-F238E27FC236}">
                <a16:creationId xmlns:a16="http://schemas.microsoft.com/office/drawing/2014/main" id="{7CFE9A5B-61F3-8C98-19A2-736ADB90EB5E}"/>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4278286" y="2111390"/>
            <a:ext cx="2437737" cy="562988"/>
          </a:xfrm>
          <a:prstGeom prst="rect">
            <a:avLst/>
          </a:prstGeom>
        </p:spPr>
      </p:pic>
      <p:pic>
        <p:nvPicPr>
          <p:cNvPr id="20" name="Picture 19" descr="A red and black logo&#10;&#10;Description automatically generated">
            <a:extLst>
              <a:ext uri="{FF2B5EF4-FFF2-40B4-BE49-F238E27FC236}">
                <a16:creationId xmlns:a16="http://schemas.microsoft.com/office/drawing/2014/main" id="{14C7734F-0853-9F30-D076-53E3CCD0F829}"/>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1118988" y="3061345"/>
            <a:ext cx="2513458" cy="654720"/>
          </a:xfrm>
          <a:prstGeom prst="rect">
            <a:avLst/>
          </a:prstGeom>
        </p:spPr>
      </p:pic>
      <p:pic>
        <p:nvPicPr>
          <p:cNvPr id="23" name="Picture 22" descr="A black background with a black square&#10;&#10;Description automatically generated with medium confidence">
            <a:extLst>
              <a:ext uri="{FF2B5EF4-FFF2-40B4-BE49-F238E27FC236}">
                <a16:creationId xmlns:a16="http://schemas.microsoft.com/office/drawing/2014/main" id="{8EF2237C-328D-291E-3F56-40CEDEAE7AD9}"/>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4278286" y="3954655"/>
            <a:ext cx="2953084" cy="581388"/>
          </a:xfrm>
          <a:prstGeom prst="rect">
            <a:avLst/>
          </a:prstGeom>
        </p:spPr>
      </p:pic>
      <p:pic>
        <p:nvPicPr>
          <p:cNvPr id="26" name="Picture 25" descr="A blue and orange logo&#10;&#10;Description automatically generated">
            <a:extLst>
              <a:ext uri="{FF2B5EF4-FFF2-40B4-BE49-F238E27FC236}">
                <a16:creationId xmlns:a16="http://schemas.microsoft.com/office/drawing/2014/main" id="{1D770014-B186-78E1-FBDC-2840F809BCCA}"/>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4278286" y="2908687"/>
            <a:ext cx="2041646" cy="807378"/>
          </a:xfrm>
          <a:prstGeom prst="rect">
            <a:avLst/>
          </a:prstGeom>
        </p:spPr>
      </p:pic>
      <p:pic>
        <p:nvPicPr>
          <p:cNvPr id="29" name="Picture 28" descr="A logo with a black background&#10;&#10;Description automatically generated">
            <a:extLst>
              <a:ext uri="{FF2B5EF4-FFF2-40B4-BE49-F238E27FC236}">
                <a16:creationId xmlns:a16="http://schemas.microsoft.com/office/drawing/2014/main" id="{A81E2CF7-9142-5A90-172A-9353F13C1FB2}"/>
              </a:ext>
            </a:extLst>
          </p:cNvPr>
          <p:cNvPicPr>
            <a:picLocks noChangeAspect="1"/>
          </p:cNvPicPr>
          <p:nvPr/>
        </p:nvPicPr>
        <p:blipFill>
          <a:blip r:embed="rId13">
            <a:extLst>
              <a:ext uri="{837473B0-CC2E-450A-ABE3-18F120FF3D39}">
                <a1611:picAttrSrcUrl xmlns:a1611="http://schemas.microsoft.com/office/drawing/2016/11/main" r:id="rId14"/>
              </a:ext>
            </a:extLst>
          </a:blip>
          <a:stretch>
            <a:fillRect/>
          </a:stretch>
        </p:blipFill>
        <p:spPr>
          <a:xfrm>
            <a:off x="1118988" y="4124680"/>
            <a:ext cx="2041646" cy="616468"/>
          </a:xfrm>
          <a:prstGeom prst="rect">
            <a:avLst/>
          </a:prstGeom>
        </p:spPr>
      </p:pic>
      <p:sp>
        <p:nvSpPr>
          <p:cNvPr id="3" name="TextBox 2">
            <a:extLst>
              <a:ext uri="{FF2B5EF4-FFF2-40B4-BE49-F238E27FC236}">
                <a16:creationId xmlns:a16="http://schemas.microsoft.com/office/drawing/2014/main" id="{875E3F73-FE44-E035-94DA-54A883899DC0}"/>
              </a:ext>
            </a:extLst>
          </p:cNvPr>
          <p:cNvSpPr txBox="1"/>
          <p:nvPr/>
        </p:nvSpPr>
        <p:spPr>
          <a:xfrm>
            <a:off x="7742346" y="1353185"/>
            <a:ext cx="4233862"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Managed by a service provider</a:t>
            </a:r>
          </a:p>
          <a:p>
            <a:pPr marL="285750" indent="-285750">
              <a:buFont typeface="Arial" panose="020B0604020202020204" pitchFamily="34" charset="0"/>
              <a:buChar char="•"/>
            </a:pPr>
            <a:r>
              <a:rPr lang="en-US" sz="2400" dirty="0">
                <a:solidFill>
                  <a:schemeClr val="bg1"/>
                </a:solidFill>
              </a:rPr>
              <a:t>Consumers don’t worry about the underlying infrastructure, maintenance, or management</a:t>
            </a:r>
          </a:p>
          <a:p>
            <a:pPr marL="285750" indent="-285750">
              <a:buFont typeface="Arial" panose="020B0604020202020204" pitchFamily="34" charset="0"/>
              <a:buChar char="•"/>
            </a:pPr>
            <a:r>
              <a:rPr lang="en-US" sz="2400" dirty="0">
                <a:solidFill>
                  <a:schemeClr val="bg1"/>
                </a:solidFill>
              </a:rPr>
              <a:t>End-user applications where users only think about how to use and benefit from the product or service</a:t>
            </a:r>
          </a:p>
        </p:txBody>
      </p:sp>
    </p:spTree>
    <p:extLst>
      <p:ext uri="{BB962C8B-B14F-4D97-AF65-F5344CB8AC3E}">
        <p14:creationId xmlns:p14="http://schemas.microsoft.com/office/powerpoint/2010/main" val="1046671827"/>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BB8D4-BC91-2D41-C3CD-CB649F563117}"/>
              </a:ext>
            </a:extLst>
          </p:cNvPr>
          <p:cNvSpPr>
            <a:spLocks noGrp="1"/>
          </p:cNvSpPr>
          <p:nvPr>
            <p:ph type="title"/>
          </p:nvPr>
        </p:nvSpPr>
        <p:spPr>
          <a:xfrm>
            <a:off x="809326" y="-164222"/>
            <a:ext cx="10161078" cy="916697"/>
          </a:xfrm>
        </p:spPr>
        <p:txBody>
          <a:bodyPr vert="horz" lIns="91440" tIns="45720" rIns="91440" bIns="45720" rtlCol="0" anchor="b">
            <a:normAutofit/>
          </a:bodyPr>
          <a:lstStyle/>
          <a:p>
            <a:r>
              <a:rPr lang="en-US" sz="4400" dirty="0"/>
              <a:t>Platform as a service</a:t>
            </a:r>
          </a:p>
        </p:txBody>
      </p:sp>
      <p:pic>
        <p:nvPicPr>
          <p:cNvPr id="16" name="Picture 15" descr="A yellow lightning bolt with blue lines&#10;&#10;Description automatically generated">
            <a:extLst>
              <a:ext uri="{FF2B5EF4-FFF2-40B4-BE49-F238E27FC236}">
                <a16:creationId xmlns:a16="http://schemas.microsoft.com/office/drawing/2014/main" id="{A0EB2BA9-DC2C-ECD6-5581-6AF9B71A1554}"/>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485239" y="1112714"/>
            <a:ext cx="1908781" cy="1908781"/>
          </a:xfrm>
          <a:prstGeom prst="rect">
            <a:avLst/>
          </a:prstGeom>
        </p:spPr>
      </p:pic>
      <p:pic>
        <p:nvPicPr>
          <p:cNvPr id="10" name="Picture 9" descr="A blue cloud with white text&#10;&#10;Description automatically generated">
            <a:extLst>
              <a:ext uri="{FF2B5EF4-FFF2-40B4-BE49-F238E27FC236}">
                <a16:creationId xmlns:a16="http://schemas.microsoft.com/office/drawing/2014/main" id="{3EA4EB8E-6CA6-ED5E-C93F-7522E0ABADA8}"/>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4582216" y="1151522"/>
            <a:ext cx="2642616" cy="1849831"/>
          </a:xfrm>
          <a:prstGeom prst="rect">
            <a:avLst/>
          </a:prstGeom>
        </p:spPr>
      </p:pic>
      <p:pic>
        <p:nvPicPr>
          <p:cNvPr id="5" name="Picture 4" descr="A close-up of a logo&#10;&#10;Description automatically generated">
            <a:extLst>
              <a:ext uri="{FF2B5EF4-FFF2-40B4-BE49-F238E27FC236}">
                <a16:creationId xmlns:a16="http://schemas.microsoft.com/office/drawing/2014/main" id="{3AADDDF2-78F1-7D55-C80F-8C71FC0E6349}"/>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1129366" y="3997799"/>
            <a:ext cx="2642616" cy="1552536"/>
          </a:xfrm>
          <a:prstGeom prst="rect">
            <a:avLst/>
          </a:prstGeom>
        </p:spPr>
      </p:pic>
      <p:pic>
        <p:nvPicPr>
          <p:cNvPr id="8" name="Picture 7" descr="A logo of a company&#10;&#10;Description automatically generated">
            <a:extLst>
              <a:ext uri="{FF2B5EF4-FFF2-40B4-BE49-F238E27FC236}">
                <a16:creationId xmlns:a16="http://schemas.microsoft.com/office/drawing/2014/main" id="{D8CDE620-9E89-DC6B-70A4-ED6C0AFAB127}"/>
              </a:ext>
            </a:extLst>
          </p:cNvPr>
          <p:cNvPicPr>
            <a:picLocks noChangeAspect="1"/>
          </p:cNvPicPr>
          <p:nvPr/>
        </p:nvPicPr>
        <p:blipFill rotWithShape="1">
          <a:blip r:embed="rId10">
            <a:extLst>
              <a:ext uri="{837473B0-CC2E-450A-ABE3-18F120FF3D39}">
                <a1611:picAttrSrcUrl xmlns:a1611="http://schemas.microsoft.com/office/drawing/2016/11/main" r:id="rId11"/>
              </a:ext>
            </a:extLst>
          </a:blip>
          <a:srcRect l="28591" t="11141" r="28288" b="10214"/>
          <a:stretch/>
        </p:blipFill>
        <p:spPr>
          <a:xfrm>
            <a:off x="4905298" y="3829011"/>
            <a:ext cx="1973996" cy="1890114"/>
          </a:xfrm>
          <a:prstGeom prst="rect">
            <a:avLst/>
          </a:prstGeom>
        </p:spPr>
      </p:pic>
      <p:sp>
        <p:nvSpPr>
          <p:cNvPr id="3" name="TextBox 2">
            <a:extLst>
              <a:ext uri="{FF2B5EF4-FFF2-40B4-BE49-F238E27FC236}">
                <a16:creationId xmlns:a16="http://schemas.microsoft.com/office/drawing/2014/main" id="{AB6043B8-E7F7-2723-6F41-964777014E47}"/>
              </a:ext>
            </a:extLst>
          </p:cNvPr>
          <p:cNvSpPr txBox="1"/>
          <p:nvPr/>
        </p:nvSpPr>
        <p:spPr>
          <a:xfrm>
            <a:off x="7769528" y="1554163"/>
            <a:ext cx="3983277"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An environment for engineers to create and deploy applications</a:t>
            </a:r>
          </a:p>
          <a:p>
            <a:pPr marL="285750" indent="-285750">
              <a:buFont typeface="Arial" panose="020B0604020202020204" pitchFamily="34" charset="0"/>
              <a:buChar char="•"/>
            </a:pPr>
            <a:r>
              <a:rPr lang="en-US" sz="2400" dirty="0"/>
              <a:t>Devs don’t worry about the backend infrastructure</a:t>
            </a:r>
          </a:p>
          <a:p>
            <a:pPr marL="285750" indent="-285750">
              <a:buFont typeface="Arial" panose="020B0604020202020204" pitchFamily="34" charset="0"/>
              <a:buChar char="•"/>
            </a:pPr>
            <a:r>
              <a:rPr lang="en-US" sz="2400" dirty="0"/>
              <a:t>Devs don’t configure or manage servers, DBs, datacenters, etc.</a:t>
            </a:r>
          </a:p>
          <a:p>
            <a:pPr marL="285750" indent="-285750">
              <a:buFont typeface="Arial" panose="020B0604020202020204" pitchFamily="34" charset="0"/>
              <a:buChar char="•"/>
            </a:pPr>
            <a:r>
              <a:rPr lang="en-US" sz="2400" dirty="0"/>
              <a:t>PaaS gives more control than SaaS</a:t>
            </a:r>
            <a:endParaRPr lang="en-US" dirty="0"/>
          </a:p>
        </p:txBody>
      </p:sp>
    </p:spTree>
    <p:extLst>
      <p:ext uri="{BB962C8B-B14F-4D97-AF65-F5344CB8AC3E}">
        <p14:creationId xmlns:p14="http://schemas.microsoft.com/office/powerpoint/2010/main" val="1166057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E7AFB-11C6-D9A4-2547-7EC5BEB51A9D}"/>
              </a:ext>
            </a:extLst>
          </p:cNvPr>
          <p:cNvSpPr>
            <a:spLocks noGrp="1"/>
          </p:cNvSpPr>
          <p:nvPr>
            <p:ph type="title"/>
          </p:nvPr>
        </p:nvSpPr>
        <p:spPr>
          <a:xfrm>
            <a:off x="853330" y="1134681"/>
            <a:ext cx="2743310" cy="4255025"/>
          </a:xfrm>
        </p:spPr>
        <p:txBody>
          <a:bodyPr>
            <a:normAutofit/>
          </a:bodyPr>
          <a:lstStyle/>
          <a:p>
            <a:r>
              <a:rPr lang="en-US" dirty="0"/>
              <a:t>Goals for this Course</a:t>
            </a:r>
          </a:p>
        </p:txBody>
      </p:sp>
      <p:graphicFrame>
        <p:nvGraphicFramePr>
          <p:cNvPr id="16" name="Content Placeholder 2">
            <a:extLst>
              <a:ext uri="{FF2B5EF4-FFF2-40B4-BE49-F238E27FC236}">
                <a16:creationId xmlns:a16="http://schemas.microsoft.com/office/drawing/2014/main" id="{45233B65-96E4-0D3B-E554-52136C76178B}"/>
              </a:ext>
            </a:extLst>
          </p:cNvPr>
          <p:cNvGraphicFramePr/>
          <p:nvPr>
            <p:extLst>
              <p:ext uri="{D42A27DB-BD31-4B8C-83A1-F6EECF244321}">
                <p14:modId xmlns:p14="http://schemas.microsoft.com/office/powerpoint/2010/main" val="2725003719"/>
              </p:ext>
            </p:extLst>
          </p:nvPr>
        </p:nvGraphicFramePr>
        <p:xfrm>
          <a:off x="3939540" y="531495"/>
          <a:ext cx="7758297" cy="57950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308481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48E90-1E92-63DE-80BA-C8DFC9AA4170}"/>
              </a:ext>
            </a:extLst>
          </p:cNvPr>
          <p:cNvSpPr>
            <a:spLocks noGrp="1"/>
          </p:cNvSpPr>
          <p:nvPr>
            <p:ph type="title"/>
          </p:nvPr>
        </p:nvSpPr>
        <p:spPr>
          <a:xfrm>
            <a:off x="474981" y="247086"/>
            <a:ext cx="5307963" cy="1349939"/>
          </a:xfrm>
        </p:spPr>
        <p:txBody>
          <a:bodyPr vert="horz" lIns="91440" tIns="45720" rIns="91440" bIns="45720" rtlCol="0" anchor="b">
            <a:normAutofit/>
          </a:bodyPr>
          <a:lstStyle/>
          <a:p>
            <a:r>
              <a:rPr lang="en-US" sz="4100" dirty="0"/>
              <a:t>Infrastructure as a service </a:t>
            </a:r>
          </a:p>
        </p:txBody>
      </p:sp>
      <p:pic>
        <p:nvPicPr>
          <p:cNvPr id="5" name="Picture 4" descr="A blue and black logo&#10;&#10;Description automatically generated">
            <a:extLst>
              <a:ext uri="{FF2B5EF4-FFF2-40B4-BE49-F238E27FC236}">
                <a16:creationId xmlns:a16="http://schemas.microsoft.com/office/drawing/2014/main" id="{E094ABC0-882B-0D07-3679-553215DF37E3}"/>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417950" y="509482"/>
            <a:ext cx="2364317" cy="2364317"/>
          </a:xfrm>
          <a:prstGeom prst="rect">
            <a:avLst/>
          </a:prstGeom>
        </p:spPr>
      </p:pic>
      <p:pic>
        <p:nvPicPr>
          <p:cNvPr id="14" name="Picture 13" descr="A blue cloud with white text&#10;&#10;Description automatically generated">
            <a:extLst>
              <a:ext uri="{FF2B5EF4-FFF2-40B4-BE49-F238E27FC236}">
                <a16:creationId xmlns:a16="http://schemas.microsoft.com/office/drawing/2014/main" id="{60F2D851-CD16-B5FB-4A51-DDEF65352E2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9499817" y="950945"/>
            <a:ext cx="2364317" cy="1481392"/>
          </a:xfrm>
          <a:prstGeom prst="rect">
            <a:avLst/>
          </a:prstGeom>
        </p:spPr>
      </p:pic>
      <p:pic>
        <p:nvPicPr>
          <p:cNvPr id="11" name="Picture 10" descr="A logo for a cloud company&#10;&#10;Description automatically generated">
            <a:extLst>
              <a:ext uri="{FF2B5EF4-FFF2-40B4-BE49-F238E27FC236}">
                <a16:creationId xmlns:a16="http://schemas.microsoft.com/office/drawing/2014/main" id="{A5A9421C-9B44-EF4D-65D9-00CA9C89F3F5}"/>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6417950" y="4457064"/>
            <a:ext cx="2364317" cy="1418590"/>
          </a:xfrm>
          <a:prstGeom prst="rect">
            <a:avLst/>
          </a:prstGeom>
        </p:spPr>
      </p:pic>
      <p:pic>
        <p:nvPicPr>
          <p:cNvPr id="8" name="Picture 7" descr="A logo with orange cubes&#10;&#10;Description automatically generated">
            <a:extLst>
              <a:ext uri="{FF2B5EF4-FFF2-40B4-BE49-F238E27FC236}">
                <a16:creationId xmlns:a16="http://schemas.microsoft.com/office/drawing/2014/main" id="{D838245B-1865-A14C-058B-BB4438A92F3E}"/>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9499817" y="4723050"/>
            <a:ext cx="2364317" cy="886618"/>
          </a:xfrm>
          <a:prstGeom prst="rect">
            <a:avLst/>
          </a:prstGeom>
        </p:spPr>
      </p:pic>
      <p:sp>
        <p:nvSpPr>
          <p:cNvPr id="3" name="TextBox 2">
            <a:extLst>
              <a:ext uri="{FF2B5EF4-FFF2-40B4-BE49-F238E27FC236}">
                <a16:creationId xmlns:a16="http://schemas.microsoft.com/office/drawing/2014/main" id="{34D6F369-728C-AD9D-38ED-5062ACE932BE}"/>
              </a:ext>
            </a:extLst>
          </p:cNvPr>
          <p:cNvSpPr txBox="1"/>
          <p:nvPr/>
        </p:nvSpPr>
        <p:spPr>
          <a:xfrm>
            <a:off x="669614" y="1812429"/>
            <a:ext cx="4959566" cy="3416320"/>
          </a:xfrm>
          <a:prstGeom prst="rect">
            <a:avLst/>
          </a:prstGeom>
          <a:solidFill>
            <a:schemeClr val="bg1">
              <a:lumMod val="85000"/>
              <a:lumOff val="15000"/>
            </a:schemeClr>
          </a:solidFill>
        </p:spPr>
        <p:txBody>
          <a:bodyPr wrap="square" rtlCol="0">
            <a:spAutoFit/>
          </a:bodyPr>
          <a:lstStyle/>
          <a:p>
            <a:pPr marL="285750" indent="-285750">
              <a:buFont typeface="Arial" panose="020B0604020202020204" pitchFamily="34" charset="0"/>
              <a:buChar char="•"/>
            </a:pPr>
            <a:r>
              <a:rPr lang="en-US" sz="2400" dirty="0"/>
              <a:t>IaaS == physical/virtual IT infrastructure that a CSP offers </a:t>
            </a:r>
          </a:p>
          <a:p>
            <a:pPr marL="285750" indent="-285750">
              <a:buFont typeface="Arial" panose="020B0604020202020204" pitchFamily="34" charset="0"/>
              <a:buChar char="•"/>
            </a:pPr>
            <a:r>
              <a:rPr lang="en-US" sz="2400" dirty="0"/>
              <a:t>Configure, customize, and maintain a virtual version of your server room/ IT infrastructure</a:t>
            </a:r>
          </a:p>
          <a:p>
            <a:pPr marL="285750" indent="-285750">
              <a:buFont typeface="Arial" panose="020B0604020202020204" pitchFamily="34" charset="0"/>
              <a:buChar char="•"/>
            </a:pPr>
            <a:r>
              <a:rPr lang="en-US" sz="2400" dirty="0"/>
              <a:t>Compute, storage, networking</a:t>
            </a:r>
          </a:p>
          <a:p>
            <a:pPr marL="285750" indent="-285750">
              <a:buFont typeface="Arial" panose="020B0604020202020204" pitchFamily="34" charset="0"/>
              <a:buChar char="•"/>
            </a:pPr>
            <a:r>
              <a:rPr lang="en-US" sz="2400" dirty="0"/>
              <a:t>Requires more engineering than SaaS/PaaS</a:t>
            </a:r>
          </a:p>
          <a:p>
            <a:pPr marL="285750" indent="-285750">
              <a:buFont typeface="Arial" panose="020B0604020202020204" pitchFamily="34" charset="0"/>
              <a:buChar char="•"/>
            </a:pPr>
            <a:r>
              <a:rPr lang="en-US" sz="2400" dirty="0"/>
              <a:t>Most flexibility and customizability</a:t>
            </a:r>
          </a:p>
        </p:txBody>
      </p:sp>
    </p:spTree>
    <p:extLst>
      <p:ext uri="{BB962C8B-B14F-4D97-AF65-F5344CB8AC3E}">
        <p14:creationId xmlns:p14="http://schemas.microsoft.com/office/powerpoint/2010/main" val="3305520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80CB3-B071-CFDB-B21C-63D55F07788B}"/>
              </a:ext>
            </a:extLst>
          </p:cNvPr>
          <p:cNvSpPr>
            <a:spLocks noGrp="1"/>
          </p:cNvSpPr>
          <p:nvPr>
            <p:ph type="title"/>
          </p:nvPr>
        </p:nvSpPr>
        <p:spPr>
          <a:xfrm>
            <a:off x="1144589" y="174867"/>
            <a:ext cx="9905998" cy="1478570"/>
          </a:xfrm>
        </p:spPr>
        <p:txBody>
          <a:bodyPr>
            <a:normAutofit/>
          </a:bodyPr>
          <a:lstStyle/>
          <a:p>
            <a:r>
              <a:rPr lang="en-US" dirty="0"/>
              <a:t>Defining Cloud Computing: </a:t>
            </a:r>
            <a:br>
              <a:rPr lang="en-US" dirty="0"/>
            </a:br>
            <a:r>
              <a:rPr lang="en-US" dirty="0"/>
              <a:t>Cloud deployment models</a:t>
            </a:r>
          </a:p>
        </p:txBody>
      </p:sp>
      <p:graphicFrame>
        <p:nvGraphicFramePr>
          <p:cNvPr id="12" name="Content Placeholder 2">
            <a:extLst>
              <a:ext uri="{FF2B5EF4-FFF2-40B4-BE49-F238E27FC236}">
                <a16:creationId xmlns:a16="http://schemas.microsoft.com/office/drawing/2014/main" id="{D73A91E3-287D-8811-F0E4-06E0286DBEDB}"/>
              </a:ext>
            </a:extLst>
          </p:cNvPr>
          <p:cNvGraphicFramePr>
            <a:graphicFrameLocks noGrp="1"/>
          </p:cNvGraphicFramePr>
          <p:nvPr>
            <p:ph idx="1"/>
            <p:extLst>
              <p:ext uri="{D42A27DB-BD31-4B8C-83A1-F6EECF244321}">
                <p14:modId xmlns:p14="http://schemas.microsoft.com/office/powerpoint/2010/main" val="1920373063"/>
              </p:ext>
            </p:extLst>
          </p:nvPr>
        </p:nvGraphicFramePr>
        <p:xfrm>
          <a:off x="-2029217" y="1528176"/>
          <a:ext cx="10120485" cy="45860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ontent Placeholder 2">
            <a:extLst>
              <a:ext uri="{FF2B5EF4-FFF2-40B4-BE49-F238E27FC236}">
                <a16:creationId xmlns:a16="http://schemas.microsoft.com/office/drawing/2014/main" id="{509D26F8-30BA-D2CA-6A35-34C08A3C4A7A}"/>
              </a:ext>
            </a:extLst>
          </p:cNvPr>
          <p:cNvSpPr txBox="1">
            <a:spLocks/>
          </p:cNvSpPr>
          <p:nvPr/>
        </p:nvSpPr>
        <p:spPr>
          <a:xfrm>
            <a:off x="5849655" y="2249487"/>
            <a:ext cx="5197756" cy="35417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t>Deployment:</a:t>
            </a:r>
          </a:p>
          <a:p>
            <a:r>
              <a:rPr lang="en-US" dirty="0"/>
              <a:t>The process of setting up computer and network systems so they are ready for use. </a:t>
            </a:r>
          </a:p>
          <a:p>
            <a:r>
              <a:rPr lang="en-US" dirty="0"/>
              <a:t>The key difference in deployment models is how much control you have over the system.</a:t>
            </a:r>
          </a:p>
        </p:txBody>
      </p:sp>
    </p:spTree>
    <p:extLst>
      <p:ext uri="{BB962C8B-B14F-4D97-AF65-F5344CB8AC3E}">
        <p14:creationId xmlns:p14="http://schemas.microsoft.com/office/powerpoint/2010/main" val="24920152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E4B6B-F054-2791-1E11-13DAB135D617}"/>
              </a:ext>
            </a:extLst>
          </p:cNvPr>
          <p:cNvSpPr>
            <a:spLocks noGrp="1"/>
          </p:cNvSpPr>
          <p:nvPr>
            <p:ph type="title"/>
          </p:nvPr>
        </p:nvSpPr>
        <p:spPr>
          <a:xfrm>
            <a:off x="847589" y="2084062"/>
            <a:ext cx="2624205" cy="2462885"/>
          </a:xfrm>
        </p:spPr>
        <p:txBody>
          <a:bodyPr vert="horz" lIns="91440" tIns="45720" rIns="91440" bIns="45720" rtlCol="0" anchor="ctr">
            <a:normAutofit/>
          </a:bodyPr>
          <a:lstStyle/>
          <a:p>
            <a:r>
              <a:rPr lang="en-US" sz="6600" dirty="0"/>
              <a:t>Public</a:t>
            </a:r>
            <a:r>
              <a:rPr lang="en-US" sz="5400" dirty="0"/>
              <a:t> Cloud</a:t>
            </a:r>
          </a:p>
        </p:txBody>
      </p:sp>
      <p:pic>
        <p:nvPicPr>
          <p:cNvPr id="4" name="Graphic 3" descr="Building outline">
            <a:extLst>
              <a:ext uri="{FF2B5EF4-FFF2-40B4-BE49-F238E27FC236}">
                <a16:creationId xmlns:a16="http://schemas.microsoft.com/office/drawing/2014/main" id="{3CFD9E81-4F8B-CC9B-9FBA-930240CFE8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05138" y="3945909"/>
            <a:ext cx="1634646" cy="1634646"/>
          </a:xfrm>
          <a:prstGeom prst="rect">
            <a:avLst/>
          </a:prstGeom>
        </p:spPr>
      </p:pic>
      <p:pic>
        <p:nvPicPr>
          <p:cNvPr id="8" name="Graphic 7" descr="Cloud outline">
            <a:extLst>
              <a:ext uri="{FF2B5EF4-FFF2-40B4-BE49-F238E27FC236}">
                <a16:creationId xmlns:a16="http://schemas.microsoft.com/office/drawing/2014/main" id="{B17074F4-6CF8-2531-B7F6-B1B9FEB486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94533" y="-378822"/>
            <a:ext cx="5510126" cy="5510126"/>
          </a:xfrm>
          <a:prstGeom prst="rect">
            <a:avLst/>
          </a:prstGeom>
        </p:spPr>
      </p:pic>
      <p:pic>
        <p:nvPicPr>
          <p:cNvPr id="12" name="Graphic 11" descr="Database outline">
            <a:extLst>
              <a:ext uri="{FF2B5EF4-FFF2-40B4-BE49-F238E27FC236}">
                <a16:creationId xmlns:a16="http://schemas.microsoft.com/office/drawing/2014/main" id="{D8AC6C1B-38D8-46DC-DC37-FE60800211D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99924" y="2084062"/>
            <a:ext cx="914400" cy="914400"/>
          </a:xfrm>
          <a:prstGeom prst="rect">
            <a:avLst/>
          </a:prstGeom>
        </p:spPr>
      </p:pic>
      <p:pic>
        <p:nvPicPr>
          <p:cNvPr id="14" name="Graphic 13" descr="Server outline">
            <a:extLst>
              <a:ext uri="{FF2B5EF4-FFF2-40B4-BE49-F238E27FC236}">
                <a16:creationId xmlns:a16="http://schemas.microsoft.com/office/drawing/2014/main" id="{42A2834E-9EB0-EA90-3217-B1B841D8D57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42520" y="2159079"/>
            <a:ext cx="914400" cy="914400"/>
          </a:xfrm>
          <a:prstGeom prst="rect">
            <a:avLst/>
          </a:prstGeom>
        </p:spPr>
      </p:pic>
      <p:sp>
        <p:nvSpPr>
          <p:cNvPr id="15" name="TextBox 14">
            <a:extLst>
              <a:ext uri="{FF2B5EF4-FFF2-40B4-BE49-F238E27FC236}">
                <a16:creationId xmlns:a16="http://schemas.microsoft.com/office/drawing/2014/main" id="{5DAB897E-FC88-035D-5933-FBC76B48DDD7}"/>
              </a:ext>
            </a:extLst>
          </p:cNvPr>
          <p:cNvSpPr txBox="1"/>
          <p:nvPr/>
        </p:nvSpPr>
        <p:spPr>
          <a:xfrm>
            <a:off x="9317974" y="5517464"/>
            <a:ext cx="1663370" cy="461665"/>
          </a:xfrm>
          <a:prstGeom prst="rect">
            <a:avLst/>
          </a:prstGeom>
          <a:noFill/>
        </p:spPr>
        <p:txBody>
          <a:bodyPr wrap="square" rtlCol="0">
            <a:spAutoFit/>
          </a:bodyPr>
          <a:lstStyle/>
          <a:p>
            <a:r>
              <a:rPr lang="en-US" sz="2400" dirty="0">
                <a:solidFill>
                  <a:schemeClr val="accent4">
                    <a:lumMod val="20000"/>
                    <a:lumOff val="80000"/>
                  </a:schemeClr>
                </a:solidFill>
              </a:rPr>
              <a:t>Enterprise A</a:t>
            </a:r>
            <a:endParaRPr lang="en-US" dirty="0">
              <a:solidFill>
                <a:schemeClr val="accent4">
                  <a:lumMod val="20000"/>
                  <a:lumOff val="80000"/>
                </a:schemeClr>
              </a:solidFill>
            </a:endParaRPr>
          </a:p>
        </p:txBody>
      </p:sp>
      <p:sp>
        <p:nvSpPr>
          <p:cNvPr id="17" name="TextBox 16">
            <a:extLst>
              <a:ext uri="{FF2B5EF4-FFF2-40B4-BE49-F238E27FC236}">
                <a16:creationId xmlns:a16="http://schemas.microsoft.com/office/drawing/2014/main" id="{D5CB9232-7437-FD74-5416-DD05D77B66F5}"/>
              </a:ext>
            </a:extLst>
          </p:cNvPr>
          <p:cNvSpPr txBox="1"/>
          <p:nvPr/>
        </p:nvSpPr>
        <p:spPr>
          <a:xfrm>
            <a:off x="5133895" y="2928047"/>
            <a:ext cx="1227551" cy="461665"/>
          </a:xfrm>
          <a:prstGeom prst="rect">
            <a:avLst/>
          </a:prstGeom>
          <a:noFill/>
        </p:spPr>
        <p:txBody>
          <a:bodyPr wrap="square" rtlCol="0">
            <a:spAutoFit/>
          </a:bodyPr>
          <a:lstStyle/>
          <a:p>
            <a:r>
              <a:rPr lang="en-US" sz="2400" dirty="0">
                <a:solidFill>
                  <a:schemeClr val="accent3">
                    <a:lumMod val="40000"/>
                    <a:lumOff val="60000"/>
                  </a:schemeClr>
                </a:solidFill>
              </a:rPr>
              <a:t>Servers</a:t>
            </a:r>
            <a:endParaRPr lang="en-US" dirty="0">
              <a:solidFill>
                <a:schemeClr val="accent3">
                  <a:lumMod val="40000"/>
                  <a:lumOff val="60000"/>
                </a:schemeClr>
              </a:solidFill>
            </a:endParaRPr>
          </a:p>
        </p:txBody>
      </p:sp>
      <p:sp>
        <p:nvSpPr>
          <p:cNvPr id="19" name="TextBox 18">
            <a:extLst>
              <a:ext uri="{FF2B5EF4-FFF2-40B4-BE49-F238E27FC236}">
                <a16:creationId xmlns:a16="http://schemas.microsoft.com/office/drawing/2014/main" id="{85FE0669-F49D-7D95-2217-C9B7871DEB3B}"/>
              </a:ext>
            </a:extLst>
          </p:cNvPr>
          <p:cNvSpPr txBox="1"/>
          <p:nvPr/>
        </p:nvSpPr>
        <p:spPr>
          <a:xfrm>
            <a:off x="6565973" y="2946172"/>
            <a:ext cx="1582303" cy="461665"/>
          </a:xfrm>
          <a:prstGeom prst="rect">
            <a:avLst/>
          </a:prstGeom>
          <a:noFill/>
        </p:spPr>
        <p:txBody>
          <a:bodyPr wrap="square" rtlCol="0">
            <a:spAutoFit/>
          </a:bodyPr>
          <a:lstStyle/>
          <a:p>
            <a:r>
              <a:rPr lang="en-US" sz="2400" dirty="0">
                <a:solidFill>
                  <a:schemeClr val="accent3">
                    <a:lumMod val="40000"/>
                    <a:lumOff val="60000"/>
                  </a:schemeClr>
                </a:solidFill>
              </a:rPr>
              <a:t>Databases</a:t>
            </a:r>
            <a:endParaRPr lang="en-US" dirty="0">
              <a:solidFill>
                <a:schemeClr val="accent3">
                  <a:lumMod val="40000"/>
                  <a:lumOff val="60000"/>
                </a:schemeClr>
              </a:solidFill>
            </a:endParaRPr>
          </a:p>
        </p:txBody>
      </p:sp>
      <p:sp>
        <p:nvSpPr>
          <p:cNvPr id="48" name="TextBox 47">
            <a:extLst>
              <a:ext uri="{FF2B5EF4-FFF2-40B4-BE49-F238E27FC236}">
                <a16:creationId xmlns:a16="http://schemas.microsoft.com/office/drawing/2014/main" id="{D2CB5926-593D-DF08-16C6-CFF295F4EF6A}"/>
              </a:ext>
            </a:extLst>
          </p:cNvPr>
          <p:cNvSpPr txBox="1"/>
          <p:nvPr/>
        </p:nvSpPr>
        <p:spPr>
          <a:xfrm>
            <a:off x="3677173" y="421758"/>
            <a:ext cx="5067287" cy="584775"/>
          </a:xfrm>
          <a:prstGeom prst="rect">
            <a:avLst/>
          </a:prstGeom>
          <a:noFill/>
        </p:spPr>
        <p:txBody>
          <a:bodyPr wrap="square" rtlCol="0">
            <a:spAutoFit/>
          </a:bodyPr>
          <a:lstStyle/>
          <a:p>
            <a:r>
              <a:rPr lang="en-US" sz="3200" dirty="0">
                <a:solidFill>
                  <a:schemeClr val="accent2"/>
                </a:solidFill>
              </a:rPr>
              <a:t>Public Cloud Service Provider</a:t>
            </a:r>
          </a:p>
        </p:txBody>
      </p:sp>
      <p:cxnSp>
        <p:nvCxnSpPr>
          <p:cNvPr id="57" name="Elbow Connector 56">
            <a:extLst>
              <a:ext uri="{FF2B5EF4-FFF2-40B4-BE49-F238E27FC236}">
                <a16:creationId xmlns:a16="http://schemas.microsoft.com/office/drawing/2014/main" id="{8FD6144C-4ADC-7C01-44D4-5D7BA6F9E752}"/>
              </a:ext>
            </a:extLst>
          </p:cNvPr>
          <p:cNvCxnSpPr>
            <a:cxnSpLocks/>
            <a:stCxn id="19" idx="2"/>
          </p:cNvCxnSpPr>
          <p:nvPr/>
        </p:nvCxnSpPr>
        <p:spPr>
          <a:xfrm rot="16200000" flipH="1">
            <a:off x="7669912" y="3095050"/>
            <a:ext cx="1239318" cy="1864892"/>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D5DF9324-8407-3BC7-A348-75084C0787AB}"/>
              </a:ext>
            </a:extLst>
          </p:cNvPr>
          <p:cNvCxnSpPr>
            <a:cxnSpLocks/>
          </p:cNvCxnSpPr>
          <p:nvPr/>
        </p:nvCxnSpPr>
        <p:spPr>
          <a:xfrm>
            <a:off x="5685889" y="3325761"/>
            <a:ext cx="3518770" cy="1805543"/>
          </a:xfrm>
          <a:prstGeom prst="bentConnector3">
            <a:avLst>
              <a:gd name="adj1" fmla="val 16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2A8118F-B08E-D759-6D9C-579148D2FAEB}"/>
              </a:ext>
            </a:extLst>
          </p:cNvPr>
          <p:cNvSpPr/>
          <p:nvPr/>
        </p:nvSpPr>
        <p:spPr>
          <a:xfrm>
            <a:off x="9229711" y="3657600"/>
            <a:ext cx="1818245" cy="2567836"/>
          </a:xfrm>
          <a:prstGeom prst="rect">
            <a:avLst/>
          </a:prstGeom>
          <a:noFill/>
          <a:ln w="19050">
            <a:solidFill>
              <a:schemeClr val="accent3"/>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9536550-D73E-7078-F07F-F09F28ACFE1B}"/>
              </a:ext>
            </a:extLst>
          </p:cNvPr>
          <p:cNvSpPr txBox="1"/>
          <p:nvPr/>
        </p:nvSpPr>
        <p:spPr>
          <a:xfrm>
            <a:off x="8350160" y="6252135"/>
            <a:ext cx="3361676" cy="523220"/>
          </a:xfrm>
          <a:prstGeom prst="rect">
            <a:avLst/>
          </a:prstGeom>
          <a:noFill/>
        </p:spPr>
        <p:txBody>
          <a:bodyPr wrap="square" rtlCol="0">
            <a:spAutoFit/>
          </a:bodyPr>
          <a:lstStyle/>
          <a:p>
            <a:r>
              <a:rPr lang="en-US" sz="2800" dirty="0">
                <a:solidFill>
                  <a:schemeClr val="accent3"/>
                </a:solidFill>
              </a:rPr>
              <a:t>Enterprise A Network</a:t>
            </a:r>
          </a:p>
        </p:txBody>
      </p:sp>
    </p:spTree>
    <p:extLst>
      <p:ext uri="{BB962C8B-B14F-4D97-AF65-F5344CB8AC3E}">
        <p14:creationId xmlns:p14="http://schemas.microsoft.com/office/powerpoint/2010/main" val="3088629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E4B6B-F054-2791-1E11-13DAB135D617}"/>
              </a:ext>
            </a:extLst>
          </p:cNvPr>
          <p:cNvSpPr>
            <a:spLocks noGrp="1"/>
          </p:cNvSpPr>
          <p:nvPr>
            <p:ph type="title"/>
          </p:nvPr>
        </p:nvSpPr>
        <p:spPr>
          <a:xfrm>
            <a:off x="847589" y="2084062"/>
            <a:ext cx="2624205" cy="2462885"/>
          </a:xfrm>
        </p:spPr>
        <p:txBody>
          <a:bodyPr vert="horz" lIns="91440" tIns="45720" rIns="91440" bIns="45720" rtlCol="0" anchor="ctr">
            <a:normAutofit/>
          </a:bodyPr>
          <a:lstStyle/>
          <a:p>
            <a:r>
              <a:rPr lang="en-US" sz="6600" dirty="0"/>
              <a:t>Public</a:t>
            </a:r>
            <a:r>
              <a:rPr lang="en-US" sz="5400" dirty="0"/>
              <a:t> Cloud</a:t>
            </a:r>
          </a:p>
        </p:txBody>
      </p:sp>
      <p:pic>
        <p:nvPicPr>
          <p:cNvPr id="4" name="Graphic 3" descr="Building outline">
            <a:extLst>
              <a:ext uri="{FF2B5EF4-FFF2-40B4-BE49-F238E27FC236}">
                <a16:creationId xmlns:a16="http://schemas.microsoft.com/office/drawing/2014/main" id="{3CFD9E81-4F8B-CC9B-9FBA-930240CFE8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05138" y="3945909"/>
            <a:ext cx="1634646" cy="1634646"/>
          </a:xfrm>
          <a:prstGeom prst="rect">
            <a:avLst/>
          </a:prstGeom>
        </p:spPr>
      </p:pic>
      <p:pic>
        <p:nvPicPr>
          <p:cNvPr id="8" name="Graphic 7" descr="Cloud outline">
            <a:extLst>
              <a:ext uri="{FF2B5EF4-FFF2-40B4-BE49-F238E27FC236}">
                <a16:creationId xmlns:a16="http://schemas.microsoft.com/office/drawing/2014/main" id="{B17074F4-6CF8-2531-B7F6-B1B9FEB486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94533" y="-378822"/>
            <a:ext cx="5510126" cy="5510126"/>
          </a:xfrm>
          <a:prstGeom prst="rect">
            <a:avLst/>
          </a:prstGeom>
        </p:spPr>
      </p:pic>
      <p:sp>
        <p:nvSpPr>
          <p:cNvPr id="15" name="TextBox 14">
            <a:extLst>
              <a:ext uri="{FF2B5EF4-FFF2-40B4-BE49-F238E27FC236}">
                <a16:creationId xmlns:a16="http://schemas.microsoft.com/office/drawing/2014/main" id="{5DAB897E-FC88-035D-5933-FBC76B48DDD7}"/>
              </a:ext>
            </a:extLst>
          </p:cNvPr>
          <p:cNvSpPr txBox="1"/>
          <p:nvPr/>
        </p:nvSpPr>
        <p:spPr>
          <a:xfrm>
            <a:off x="9317974" y="5517464"/>
            <a:ext cx="1663370" cy="461665"/>
          </a:xfrm>
          <a:prstGeom prst="rect">
            <a:avLst/>
          </a:prstGeom>
          <a:noFill/>
        </p:spPr>
        <p:txBody>
          <a:bodyPr wrap="square" rtlCol="0">
            <a:spAutoFit/>
          </a:bodyPr>
          <a:lstStyle/>
          <a:p>
            <a:r>
              <a:rPr lang="en-US" sz="2400" dirty="0">
                <a:solidFill>
                  <a:schemeClr val="accent3"/>
                </a:solidFill>
              </a:rPr>
              <a:t>Enterprise A</a:t>
            </a:r>
            <a:endParaRPr lang="en-US" dirty="0">
              <a:solidFill>
                <a:schemeClr val="accent3"/>
              </a:solidFill>
            </a:endParaRPr>
          </a:p>
        </p:txBody>
      </p:sp>
      <p:sp>
        <p:nvSpPr>
          <p:cNvPr id="48" name="TextBox 47">
            <a:extLst>
              <a:ext uri="{FF2B5EF4-FFF2-40B4-BE49-F238E27FC236}">
                <a16:creationId xmlns:a16="http://schemas.microsoft.com/office/drawing/2014/main" id="{D2CB5926-593D-DF08-16C6-CFF295F4EF6A}"/>
              </a:ext>
            </a:extLst>
          </p:cNvPr>
          <p:cNvSpPr txBox="1"/>
          <p:nvPr/>
        </p:nvSpPr>
        <p:spPr>
          <a:xfrm>
            <a:off x="4434797" y="2376241"/>
            <a:ext cx="4029598" cy="1077218"/>
          </a:xfrm>
          <a:prstGeom prst="rect">
            <a:avLst/>
          </a:prstGeom>
          <a:noFill/>
        </p:spPr>
        <p:txBody>
          <a:bodyPr wrap="square" rtlCol="0">
            <a:spAutoFit/>
          </a:bodyPr>
          <a:lstStyle/>
          <a:p>
            <a:pPr algn="ctr"/>
            <a:r>
              <a:rPr lang="en-US" sz="3200" dirty="0">
                <a:solidFill>
                  <a:schemeClr val="accent2"/>
                </a:solidFill>
              </a:rPr>
              <a:t>Public Cloud Service Provider</a:t>
            </a:r>
          </a:p>
        </p:txBody>
      </p:sp>
      <p:sp>
        <p:nvSpPr>
          <p:cNvPr id="61" name="Rectangle 60">
            <a:extLst>
              <a:ext uri="{FF2B5EF4-FFF2-40B4-BE49-F238E27FC236}">
                <a16:creationId xmlns:a16="http://schemas.microsoft.com/office/drawing/2014/main" id="{72A8118F-B08E-D759-6D9C-579148D2FAEB}"/>
              </a:ext>
            </a:extLst>
          </p:cNvPr>
          <p:cNvSpPr/>
          <p:nvPr/>
        </p:nvSpPr>
        <p:spPr>
          <a:xfrm>
            <a:off x="9229711" y="3657600"/>
            <a:ext cx="1818245" cy="2567836"/>
          </a:xfrm>
          <a:prstGeom prst="rect">
            <a:avLst/>
          </a:prstGeom>
          <a:noFill/>
          <a:ln w="19050">
            <a:solidFill>
              <a:schemeClr val="accent3"/>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9536550-D73E-7078-F07F-F09F28ACFE1B}"/>
              </a:ext>
            </a:extLst>
          </p:cNvPr>
          <p:cNvSpPr txBox="1"/>
          <p:nvPr/>
        </p:nvSpPr>
        <p:spPr>
          <a:xfrm>
            <a:off x="9081487" y="6212910"/>
            <a:ext cx="3361676" cy="523220"/>
          </a:xfrm>
          <a:prstGeom prst="rect">
            <a:avLst/>
          </a:prstGeom>
          <a:noFill/>
        </p:spPr>
        <p:txBody>
          <a:bodyPr wrap="square" rtlCol="0">
            <a:spAutoFit/>
          </a:bodyPr>
          <a:lstStyle/>
          <a:p>
            <a:r>
              <a:rPr lang="en-US" sz="2800" dirty="0">
                <a:solidFill>
                  <a:schemeClr val="accent3"/>
                </a:solidFill>
              </a:rPr>
              <a:t>Enterprise A Network</a:t>
            </a:r>
          </a:p>
        </p:txBody>
      </p:sp>
      <p:pic>
        <p:nvPicPr>
          <p:cNvPr id="3" name="Graphic 2" descr="Building outline">
            <a:extLst>
              <a:ext uri="{FF2B5EF4-FFF2-40B4-BE49-F238E27FC236}">
                <a16:creationId xmlns:a16="http://schemas.microsoft.com/office/drawing/2014/main" id="{87D52960-847F-19F8-7341-B524DE076FB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56914" y="265353"/>
            <a:ext cx="1634646" cy="1634646"/>
          </a:xfrm>
          <a:prstGeom prst="rect">
            <a:avLst/>
          </a:prstGeom>
        </p:spPr>
      </p:pic>
      <p:sp>
        <p:nvSpPr>
          <p:cNvPr id="5" name="TextBox 4">
            <a:extLst>
              <a:ext uri="{FF2B5EF4-FFF2-40B4-BE49-F238E27FC236}">
                <a16:creationId xmlns:a16="http://schemas.microsoft.com/office/drawing/2014/main" id="{6EFCD79E-CB57-90A5-6CBC-AA6263F3D8B0}"/>
              </a:ext>
            </a:extLst>
          </p:cNvPr>
          <p:cNvSpPr txBox="1"/>
          <p:nvPr/>
        </p:nvSpPr>
        <p:spPr>
          <a:xfrm>
            <a:off x="9169750" y="1836908"/>
            <a:ext cx="1663370" cy="461665"/>
          </a:xfrm>
          <a:prstGeom prst="rect">
            <a:avLst/>
          </a:prstGeom>
          <a:noFill/>
          <a:ln>
            <a:noFill/>
          </a:ln>
        </p:spPr>
        <p:txBody>
          <a:bodyPr wrap="square" rtlCol="0">
            <a:spAutoFit/>
          </a:bodyPr>
          <a:lstStyle/>
          <a:p>
            <a:r>
              <a:rPr lang="en-US" sz="2400" dirty="0">
                <a:solidFill>
                  <a:schemeClr val="accent1"/>
                </a:solidFill>
              </a:rPr>
              <a:t>Enterprise B</a:t>
            </a:r>
            <a:endParaRPr lang="en-US" dirty="0">
              <a:solidFill>
                <a:schemeClr val="accent1"/>
              </a:solidFill>
            </a:endParaRPr>
          </a:p>
        </p:txBody>
      </p:sp>
      <p:sp>
        <p:nvSpPr>
          <p:cNvPr id="6" name="Rectangle 5">
            <a:extLst>
              <a:ext uri="{FF2B5EF4-FFF2-40B4-BE49-F238E27FC236}">
                <a16:creationId xmlns:a16="http://schemas.microsoft.com/office/drawing/2014/main" id="{C8E98A14-6B9D-61EE-7194-AF73FDA757F2}"/>
              </a:ext>
            </a:extLst>
          </p:cNvPr>
          <p:cNvSpPr/>
          <p:nvPr/>
        </p:nvSpPr>
        <p:spPr>
          <a:xfrm>
            <a:off x="9081487" y="121870"/>
            <a:ext cx="1818245" cy="2423010"/>
          </a:xfrm>
          <a:prstGeom prst="rect">
            <a:avLst/>
          </a:prstGeom>
          <a:noFill/>
          <a:ln w="19050">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 name="TextBox 6">
            <a:extLst>
              <a:ext uri="{FF2B5EF4-FFF2-40B4-BE49-F238E27FC236}">
                <a16:creationId xmlns:a16="http://schemas.microsoft.com/office/drawing/2014/main" id="{625B991C-C66C-215B-B3BC-1B89DCD180C2}"/>
              </a:ext>
            </a:extLst>
          </p:cNvPr>
          <p:cNvSpPr txBox="1"/>
          <p:nvPr/>
        </p:nvSpPr>
        <p:spPr>
          <a:xfrm>
            <a:off x="8991076" y="2536769"/>
            <a:ext cx="2846020" cy="461665"/>
          </a:xfrm>
          <a:prstGeom prst="rect">
            <a:avLst/>
          </a:prstGeom>
          <a:noFill/>
          <a:ln>
            <a:noFill/>
          </a:ln>
        </p:spPr>
        <p:txBody>
          <a:bodyPr wrap="square" rtlCol="0">
            <a:spAutoFit/>
          </a:bodyPr>
          <a:lstStyle/>
          <a:p>
            <a:r>
              <a:rPr lang="en-US" sz="2400" dirty="0">
                <a:solidFill>
                  <a:schemeClr val="accent1"/>
                </a:solidFill>
              </a:rPr>
              <a:t>Enterprise B Network</a:t>
            </a:r>
          </a:p>
        </p:txBody>
      </p:sp>
      <p:pic>
        <p:nvPicPr>
          <p:cNvPr id="9" name="Graphic 8" descr="Building outline">
            <a:extLst>
              <a:ext uri="{FF2B5EF4-FFF2-40B4-BE49-F238E27FC236}">
                <a16:creationId xmlns:a16="http://schemas.microsoft.com/office/drawing/2014/main" id="{73E16E83-21CE-7FF1-36E2-9152A9ED6AA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209152" y="3899981"/>
            <a:ext cx="1634646" cy="1634646"/>
          </a:xfrm>
          <a:prstGeom prst="rect">
            <a:avLst/>
          </a:prstGeom>
        </p:spPr>
      </p:pic>
      <p:sp>
        <p:nvSpPr>
          <p:cNvPr id="10" name="TextBox 9">
            <a:extLst>
              <a:ext uri="{FF2B5EF4-FFF2-40B4-BE49-F238E27FC236}">
                <a16:creationId xmlns:a16="http://schemas.microsoft.com/office/drawing/2014/main" id="{8D96421F-24E6-FDBA-526A-F78C99575163}"/>
              </a:ext>
            </a:extLst>
          </p:cNvPr>
          <p:cNvSpPr txBox="1"/>
          <p:nvPr/>
        </p:nvSpPr>
        <p:spPr>
          <a:xfrm>
            <a:off x="3221988" y="5471536"/>
            <a:ext cx="1663370" cy="461665"/>
          </a:xfrm>
          <a:prstGeom prst="rect">
            <a:avLst/>
          </a:prstGeom>
          <a:noFill/>
          <a:ln>
            <a:noFill/>
          </a:ln>
        </p:spPr>
        <p:txBody>
          <a:bodyPr wrap="square" rtlCol="0">
            <a:spAutoFit/>
          </a:bodyPr>
          <a:lstStyle/>
          <a:p>
            <a:r>
              <a:rPr lang="en-US" sz="2400" dirty="0">
                <a:solidFill>
                  <a:schemeClr val="accent4"/>
                </a:solidFill>
              </a:rPr>
              <a:t>Enterprise C</a:t>
            </a:r>
            <a:endParaRPr lang="en-US" dirty="0">
              <a:solidFill>
                <a:schemeClr val="accent4"/>
              </a:solidFill>
            </a:endParaRPr>
          </a:p>
        </p:txBody>
      </p:sp>
      <p:sp>
        <p:nvSpPr>
          <p:cNvPr id="11" name="Rectangle 10">
            <a:extLst>
              <a:ext uri="{FF2B5EF4-FFF2-40B4-BE49-F238E27FC236}">
                <a16:creationId xmlns:a16="http://schemas.microsoft.com/office/drawing/2014/main" id="{1360191C-15A1-A53E-855A-097304EC5808}"/>
              </a:ext>
            </a:extLst>
          </p:cNvPr>
          <p:cNvSpPr/>
          <p:nvPr/>
        </p:nvSpPr>
        <p:spPr>
          <a:xfrm>
            <a:off x="3133725" y="3756498"/>
            <a:ext cx="1818245" cy="2423010"/>
          </a:xfrm>
          <a:prstGeom prst="rect">
            <a:avLst/>
          </a:prstGeom>
          <a:noFill/>
          <a:ln w="19050">
            <a:solidFill>
              <a:schemeClr val="accent4"/>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endParaRPr>
          </a:p>
        </p:txBody>
      </p:sp>
      <p:sp>
        <p:nvSpPr>
          <p:cNvPr id="13" name="TextBox 12">
            <a:extLst>
              <a:ext uri="{FF2B5EF4-FFF2-40B4-BE49-F238E27FC236}">
                <a16:creationId xmlns:a16="http://schemas.microsoft.com/office/drawing/2014/main" id="{3FDDD280-A073-5910-8370-BA5F46DA2C2D}"/>
              </a:ext>
            </a:extLst>
          </p:cNvPr>
          <p:cNvSpPr txBox="1"/>
          <p:nvPr/>
        </p:nvSpPr>
        <p:spPr>
          <a:xfrm>
            <a:off x="3043314" y="6171397"/>
            <a:ext cx="2846020" cy="461665"/>
          </a:xfrm>
          <a:prstGeom prst="rect">
            <a:avLst/>
          </a:prstGeom>
          <a:noFill/>
          <a:ln>
            <a:noFill/>
          </a:ln>
        </p:spPr>
        <p:txBody>
          <a:bodyPr wrap="square" rtlCol="0">
            <a:spAutoFit/>
          </a:bodyPr>
          <a:lstStyle/>
          <a:p>
            <a:r>
              <a:rPr lang="en-US" sz="2400" dirty="0">
                <a:solidFill>
                  <a:schemeClr val="accent4"/>
                </a:solidFill>
              </a:rPr>
              <a:t>Enterprise C Network</a:t>
            </a:r>
          </a:p>
        </p:txBody>
      </p:sp>
      <p:cxnSp>
        <p:nvCxnSpPr>
          <p:cNvPr id="24" name="Elbow Connector 23">
            <a:extLst>
              <a:ext uri="{FF2B5EF4-FFF2-40B4-BE49-F238E27FC236}">
                <a16:creationId xmlns:a16="http://schemas.microsoft.com/office/drawing/2014/main" id="{49E7259A-615D-9DCE-A6B3-313BFCBEF1C9}"/>
              </a:ext>
            </a:extLst>
          </p:cNvPr>
          <p:cNvCxnSpPr>
            <a:endCxn id="11" idx="3"/>
          </p:cNvCxnSpPr>
          <p:nvPr/>
        </p:nvCxnSpPr>
        <p:spPr>
          <a:xfrm rot="10800000" flipV="1">
            <a:off x="4951970" y="3899981"/>
            <a:ext cx="1248414" cy="1068022"/>
          </a:xfrm>
          <a:prstGeom prst="bentConnector3">
            <a:avLst>
              <a:gd name="adj1" fmla="val -168"/>
            </a:avLst>
          </a:prstGeom>
          <a:ln>
            <a:solidFill>
              <a:schemeClr val="tx1"/>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D2D6DCF5-5EC4-8F41-07B5-56720A2CD2DC}"/>
              </a:ext>
            </a:extLst>
          </p:cNvPr>
          <p:cNvCxnSpPr>
            <a:cxnSpLocks/>
          </p:cNvCxnSpPr>
          <p:nvPr/>
        </p:nvCxnSpPr>
        <p:spPr>
          <a:xfrm>
            <a:off x="7252570" y="3899981"/>
            <a:ext cx="1828917" cy="1068023"/>
          </a:xfrm>
          <a:prstGeom prst="bentConnector3">
            <a:avLst>
              <a:gd name="adj1" fmla="val 688"/>
            </a:avLst>
          </a:prstGeom>
          <a:ln>
            <a:solidFill>
              <a:schemeClr val="tx1"/>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13718465-55BD-34DD-8B3F-37BA12D6A8C5}"/>
              </a:ext>
            </a:extLst>
          </p:cNvPr>
          <p:cNvCxnSpPr>
            <a:cxnSpLocks/>
          </p:cNvCxnSpPr>
          <p:nvPr/>
        </p:nvCxnSpPr>
        <p:spPr>
          <a:xfrm flipV="1">
            <a:off x="6449050" y="583656"/>
            <a:ext cx="2417866" cy="368322"/>
          </a:xfrm>
          <a:prstGeom prst="bentConnector3">
            <a:avLst>
              <a:gd name="adj1" fmla="val 266"/>
            </a:avLst>
          </a:prstGeom>
          <a:ln>
            <a:solidFill>
              <a:schemeClr val="tx1"/>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97129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9456FF6-DF67-4D24-1940-3329B0981AB3}"/>
              </a:ext>
            </a:extLst>
          </p:cNvPr>
          <p:cNvSpPr>
            <a:spLocks noGrp="1"/>
          </p:cNvSpPr>
          <p:nvPr>
            <p:ph type="title"/>
          </p:nvPr>
        </p:nvSpPr>
        <p:spPr>
          <a:xfrm>
            <a:off x="847589" y="2084062"/>
            <a:ext cx="2885167" cy="2462885"/>
          </a:xfrm>
        </p:spPr>
        <p:txBody>
          <a:bodyPr vert="horz" lIns="91440" tIns="45720" rIns="91440" bIns="45720" rtlCol="0" anchor="ctr">
            <a:normAutofit/>
          </a:bodyPr>
          <a:lstStyle/>
          <a:p>
            <a:r>
              <a:rPr lang="en-US" sz="6600" dirty="0"/>
              <a:t>Private</a:t>
            </a:r>
            <a:r>
              <a:rPr lang="en-US" sz="5400" dirty="0"/>
              <a:t> Cloud</a:t>
            </a:r>
          </a:p>
        </p:txBody>
      </p:sp>
      <p:pic>
        <p:nvPicPr>
          <p:cNvPr id="8" name="Graphic 7" descr="Building outline">
            <a:extLst>
              <a:ext uri="{FF2B5EF4-FFF2-40B4-BE49-F238E27FC236}">
                <a16:creationId xmlns:a16="http://schemas.microsoft.com/office/drawing/2014/main" id="{B0F9D711-79E6-928B-AC53-EA4CBFA731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40058" y="3970961"/>
            <a:ext cx="1634646" cy="1634646"/>
          </a:xfrm>
          <a:prstGeom prst="rect">
            <a:avLst/>
          </a:prstGeom>
        </p:spPr>
      </p:pic>
      <p:pic>
        <p:nvPicPr>
          <p:cNvPr id="9" name="Graphic 8" descr="Cloud outline">
            <a:extLst>
              <a:ext uri="{FF2B5EF4-FFF2-40B4-BE49-F238E27FC236}">
                <a16:creationId xmlns:a16="http://schemas.microsoft.com/office/drawing/2014/main" id="{A6F745BA-1071-98E7-A657-9102D1D562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94533" y="-378822"/>
            <a:ext cx="5510126" cy="5510126"/>
          </a:xfrm>
          <a:prstGeom prst="rect">
            <a:avLst/>
          </a:prstGeom>
        </p:spPr>
      </p:pic>
      <p:pic>
        <p:nvPicPr>
          <p:cNvPr id="11" name="Graphic 10" descr="Database outline">
            <a:extLst>
              <a:ext uri="{FF2B5EF4-FFF2-40B4-BE49-F238E27FC236}">
                <a16:creationId xmlns:a16="http://schemas.microsoft.com/office/drawing/2014/main" id="{631062B2-26E1-FB4E-B7A9-2897226F4A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99924" y="2084062"/>
            <a:ext cx="914400" cy="914400"/>
          </a:xfrm>
          <a:prstGeom prst="rect">
            <a:avLst/>
          </a:prstGeom>
        </p:spPr>
      </p:pic>
      <p:pic>
        <p:nvPicPr>
          <p:cNvPr id="13" name="Graphic 12" descr="Server outline">
            <a:extLst>
              <a:ext uri="{FF2B5EF4-FFF2-40B4-BE49-F238E27FC236}">
                <a16:creationId xmlns:a16="http://schemas.microsoft.com/office/drawing/2014/main" id="{7BE4D085-6553-AE5B-C311-A13B5F55923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42520" y="2159079"/>
            <a:ext cx="914400" cy="914400"/>
          </a:xfrm>
          <a:prstGeom prst="rect">
            <a:avLst/>
          </a:prstGeom>
        </p:spPr>
      </p:pic>
      <p:sp>
        <p:nvSpPr>
          <p:cNvPr id="42" name="TextBox 41">
            <a:extLst>
              <a:ext uri="{FF2B5EF4-FFF2-40B4-BE49-F238E27FC236}">
                <a16:creationId xmlns:a16="http://schemas.microsoft.com/office/drawing/2014/main" id="{9D377C07-7F40-666D-0705-92D4CC495C5D}"/>
              </a:ext>
            </a:extLst>
          </p:cNvPr>
          <p:cNvSpPr txBox="1"/>
          <p:nvPr/>
        </p:nvSpPr>
        <p:spPr>
          <a:xfrm>
            <a:off x="9294933" y="5532358"/>
            <a:ext cx="1479771" cy="461665"/>
          </a:xfrm>
          <a:prstGeom prst="rect">
            <a:avLst/>
          </a:prstGeom>
          <a:noFill/>
        </p:spPr>
        <p:txBody>
          <a:bodyPr wrap="square" rtlCol="0">
            <a:spAutoFit/>
          </a:bodyPr>
          <a:lstStyle/>
          <a:p>
            <a:r>
              <a:rPr lang="en-US" sz="2400" dirty="0">
                <a:solidFill>
                  <a:schemeClr val="accent4">
                    <a:lumMod val="20000"/>
                    <a:lumOff val="80000"/>
                  </a:schemeClr>
                </a:solidFill>
              </a:rPr>
              <a:t>Enterprise</a:t>
            </a:r>
            <a:endParaRPr lang="en-US" dirty="0">
              <a:solidFill>
                <a:schemeClr val="accent4">
                  <a:lumMod val="20000"/>
                  <a:lumOff val="80000"/>
                </a:schemeClr>
              </a:solidFill>
            </a:endParaRPr>
          </a:p>
        </p:txBody>
      </p:sp>
      <p:sp>
        <p:nvSpPr>
          <p:cNvPr id="43" name="TextBox 42">
            <a:extLst>
              <a:ext uri="{FF2B5EF4-FFF2-40B4-BE49-F238E27FC236}">
                <a16:creationId xmlns:a16="http://schemas.microsoft.com/office/drawing/2014/main" id="{035B72B8-4F41-C648-E56A-E66B2331D78E}"/>
              </a:ext>
            </a:extLst>
          </p:cNvPr>
          <p:cNvSpPr txBox="1"/>
          <p:nvPr/>
        </p:nvSpPr>
        <p:spPr>
          <a:xfrm>
            <a:off x="5133895" y="2928047"/>
            <a:ext cx="1227551" cy="461665"/>
          </a:xfrm>
          <a:prstGeom prst="rect">
            <a:avLst/>
          </a:prstGeom>
          <a:noFill/>
        </p:spPr>
        <p:txBody>
          <a:bodyPr wrap="square" rtlCol="0">
            <a:spAutoFit/>
          </a:bodyPr>
          <a:lstStyle/>
          <a:p>
            <a:r>
              <a:rPr lang="en-US" sz="2400" dirty="0">
                <a:solidFill>
                  <a:schemeClr val="accent3">
                    <a:lumMod val="40000"/>
                    <a:lumOff val="60000"/>
                  </a:schemeClr>
                </a:solidFill>
              </a:rPr>
              <a:t>Servers</a:t>
            </a:r>
            <a:endParaRPr lang="en-US" dirty="0">
              <a:solidFill>
                <a:schemeClr val="accent3">
                  <a:lumMod val="40000"/>
                  <a:lumOff val="60000"/>
                </a:schemeClr>
              </a:solidFill>
            </a:endParaRPr>
          </a:p>
        </p:txBody>
      </p:sp>
      <p:sp>
        <p:nvSpPr>
          <p:cNvPr id="44" name="TextBox 43">
            <a:extLst>
              <a:ext uri="{FF2B5EF4-FFF2-40B4-BE49-F238E27FC236}">
                <a16:creationId xmlns:a16="http://schemas.microsoft.com/office/drawing/2014/main" id="{78DD9BB5-50BE-21DC-43F8-3E86B56033F5}"/>
              </a:ext>
            </a:extLst>
          </p:cNvPr>
          <p:cNvSpPr txBox="1"/>
          <p:nvPr/>
        </p:nvSpPr>
        <p:spPr>
          <a:xfrm>
            <a:off x="6565973" y="2946172"/>
            <a:ext cx="1582303" cy="461665"/>
          </a:xfrm>
          <a:prstGeom prst="rect">
            <a:avLst/>
          </a:prstGeom>
          <a:noFill/>
        </p:spPr>
        <p:txBody>
          <a:bodyPr wrap="square" rtlCol="0">
            <a:spAutoFit/>
          </a:bodyPr>
          <a:lstStyle/>
          <a:p>
            <a:r>
              <a:rPr lang="en-US" sz="2400" dirty="0">
                <a:solidFill>
                  <a:schemeClr val="accent3">
                    <a:lumMod val="40000"/>
                    <a:lumOff val="60000"/>
                  </a:schemeClr>
                </a:solidFill>
              </a:rPr>
              <a:t>Databases</a:t>
            </a:r>
            <a:endParaRPr lang="en-US" dirty="0">
              <a:solidFill>
                <a:schemeClr val="accent3">
                  <a:lumMod val="40000"/>
                  <a:lumOff val="60000"/>
                </a:schemeClr>
              </a:solidFill>
            </a:endParaRPr>
          </a:p>
        </p:txBody>
      </p:sp>
      <p:sp>
        <p:nvSpPr>
          <p:cNvPr id="45" name="TextBox 44">
            <a:extLst>
              <a:ext uri="{FF2B5EF4-FFF2-40B4-BE49-F238E27FC236}">
                <a16:creationId xmlns:a16="http://schemas.microsoft.com/office/drawing/2014/main" id="{8183CA82-E4EA-6AE1-5492-AE4DCE0038D7}"/>
              </a:ext>
            </a:extLst>
          </p:cNvPr>
          <p:cNvSpPr txBox="1"/>
          <p:nvPr/>
        </p:nvSpPr>
        <p:spPr>
          <a:xfrm>
            <a:off x="4925525" y="267845"/>
            <a:ext cx="3222751" cy="584775"/>
          </a:xfrm>
          <a:prstGeom prst="rect">
            <a:avLst/>
          </a:prstGeom>
          <a:noFill/>
        </p:spPr>
        <p:txBody>
          <a:bodyPr wrap="square" rtlCol="0">
            <a:spAutoFit/>
          </a:bodyPr>
          <a:lstStyle/>
          <a:p>
            <a:r>
              <a:rPr lang="en-US" sz="3200" dirty="0">
                <a:solidFill>
                  <a:schemeClr val="accent3">
                    <a:lumMod val="60000"/>
                    <a:lumOff val="40000"/>
                  </a:schemeClr>
                </a:solidFill>
              </a:rPr>
              <a:t>Private Cloud</a:t>
            </a:r>
          </a:p>
        </p:txBody>
      </p:sp>
      <p:sp>
        <p:nvSpPr>
          <p:cNvPr id="47" name="Rectangle 46">
            <a:extLst>
              <a:ext uri="{FF2B5EF4-FFF2-40B4-BE49-F238E27FC236}">
                <a16:creationId xmlns:a16="http://schemas.microsoft.com/office/drawing/2014/main" id="{DFF8711C-8C62-E437-930A-3ED2FB7B9311}"/>
              </a:ext>
            </a:extLst>
          </p:cNvPr>
          <p:cNvSpPr/>
          <p:nvPr/>
        </p:nvSpPr>
        <p:spPr>
          <a:xfrm>
            <a:off x="6470071" y="1903956"/>
            <a:ext cx="4552833" cy="4151839"/>
          </a:xfrm>
          <a:prstGeom prst="rect">
            <a:avLst/>
          </a:prstGeom>
          <a:noFill/>
          <a:ln w="19050">
            <a:solidFill>
              <a:schemeClr val="accent3"/>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59984D9F-5A9E-DCE4-F4AB-7F95C4D032E8}"/>
              </a:ext>
            </a:extLst>
          </p:cNvPr>
          <p:cNvSpPr txBox="1"/>
          <p:nvPr/>
        </p:nvSpPr>
        <p:spPr>
          <a:xfrm>
            <a:off x="6096000" y="6078460"/>
            <a:ext cx="6327964" cy="523220"/>
          </a:xfrm>
          <a:prstGeom prst="rect">
            <a:avLst/>
          </a:prstGeom>
          <a:noFill/>
        </p:spPr>
        <p:txBody>
          <a:bodyPr wrap="square" rtlCol="0">
            <a:spAutoFit/>
          </a:bodyPr>
          <a:lstStyle/>
          <a:p>
            <a:r>
              <a:rPr lang="en-US" sz="2800" dirty="0">
                <a:solidFill>
                  <a:schemeClr val="accent3"/>
                </a:solidFill>
              </a:rPr>
              <a:t>Enterprise network extended via VPN*</a:t>
            </a:r>
          </a:p>
        </p:txBody>
      </p:sp>
      <p:cxnSp>
        <p:nvCxnSpPr>
          <p:cNvPr id="50" name="Elbow Connector 49">
            <a:extLst>
              <a:ext uri="{FF2B5EF4-FFF2-40B4-BE49-F238E27FC236}">
                <a16:creationId xmlns:a16="http://schemas.microsoft.com/office/drawing/2014/main" id="{FA53BABB-7802-DAA0-BB90-E140F5AFC20B}"/>
              </a:ext>
            </a:extLst>
          </p:cNvPr>
          <p:cNvCxnSpPr>
            <a:stCxn id="43" idx="2"/>
          </p:cNvCxnSpPr>
          <p:nvPr/>
        </p:nvCxnSpPr>
        <p:spPr>
          <a:xfrm rot="16200000" flipH="1">
            <a:off x="6565686" y="2571697"/>
            <a:ext cx="1911233" cy="3547262"/>
          </a:xfrm>
          <a:prstGeom prst="bentConnector2">
            <a:avLst/>
          </a:prstGeom>
          <a:ln>
            <a:solidFill>
              <a:schemeClr val="accent3"/>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1BB67654-ACD3-889E-9EA2-108CE88F8D94}"/>
              </a:ext>
            </a:extLst>
          </p:cNvPr>
          <p:cNvCxnSpPr>
            <a:cxnSpLocks/>
          </p:cNvCxnSpPr>
          <p:nvPr/>
        </p:nvCxnSpPr>
        <p:spPr>
          <a:xfrm>
            <a:off x="7366427" y="3347239"/>
            <a:ext cx="1860538" cy="1441045"/>
          </a:xfrm>
          <a:prstGeom prst="bentConnector3">
            <a:avLst>
              <a:gd name="adj1" fmla="val 180"/>
            </a:avLst>
          </a:prstGeom>
          <a:ln>
            <a:solidFill>
              <a:schemeClr val="accent3"/>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54420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Cloud outline">
            <a:extLst>
              <a:ext uri="{FF2B5EF4-FFF2-40B4-BE49-F238E27FC236}">
                <a16:creationId xmlns:a16="http://schemas.microsoft.com/office/drawing/2014/main" id="{932CD86E-751E-C115-D9F7-5BACE25D0E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12645" y="676402"/>
            <a:ext cx="4670882" cy="4670882"/>
          </a:xfrm>
          <a:prstGeom prst="rect">
            <a:avLst/>
          </a:prstGeom>
        </p:spPr>
      </p:pic>
      <p:pic>
        <p:nvPicPr>
          <p:cNvPr id="6" name="Graphic 5" descr="Cloud outline">
            <a:extLst>
              <a:ext uri="{FF2B5EF4-FFF2-40B4-BE49-F238E27FC236}">
                <a16:creationId xmlns:a16="http://schemas.microsoft.com/office/drawing/2014/main" id="{AEED007D-C1C8-7F86-046D-AFFA89EB8A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67372" y="676402"/>
            <a:ext cx="4771090" cy="4771090"/>
          </a:xfrm>
          <a:prstGeom prst="rect">
            <a:avLst/>
          </a:prstGeom>
        </p:spPr>
      </p:pic>
      <p:sp>
        <p:nvSpPr>
          <p:cNvPr id="7" name="Title 1">
            <a:extLst>
              <a:ext uri="{FF2B5EF4-FFF2-40B4-BE49-F238E27FC236}">
                <a16:creationId xmlns:a16="http://schemas.microsoft.com/office/drawing/2014/main" id="{62C94F36-2FF8-C751-2A4A-1B16CA51F1FA}"/>
              </a:ext>
            </a:extLst>
          </p:cNvPr>
          <p:cNvSpPr txBox="1">
            <a:spLocks/>
          </p:cNvSpPr>
          <p:nvPr/>
        </p:nvSpPr>
        <p:spPr>
          <a:xfrm>
            <a:off x="451454" y="2302600"/>
            <a:ext cx="2258866" cy="1999423"/>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6600" dirty="0"/>
              <a:t>Hybrid Cloud</a:t>
            </a:r>
            <a:endParaRPr lang="en-US" sz="5400" dirty="0"/>
          </a:p>
        </p:txBody>
      </p:sp>
      <p:sp>
        <p:nvSpPr>
          <p:cNvPr id="10" name="Left-Right-Up Arrow 9">
            <a:extLst>
              <a:ext uri="{FF2B5EF4-FFF2-40B4-BE49-F238E27FC236}">
                <a16:creationId xmlns:a16="http://schemas.microsoft.com/office/drawing/2014/main" id="{D8E0D944-0100-2084-9417-98760E254E6E}"/>
              </a:ext>
            </a:extLst>
          </p:cNvPr>
          <p:cNvSpPr/>
          <p:nvPr/>
        </p:nvSpPr>
        <p:spPr>
          <a:xfrm rot="10800000">
            <a:off x="5935015" y="3061947"/>
            <a:ext cx="2868460" cy="1240076"/>
          </a:xfrm>
          <a:prstGeom prst="leftRightUpArrow">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2" name="TextBox 11">
            <a:extLst>
              <a:ext uri="{FF2B5EF4-FFF2-40B4-BE49-F238E27FC236}">
                <a16:creationId xmlns:a16="http://schemas.microsoft.com/office/drawing/2014/main" id="{C9B87D68-DD88-1C0A-D2BB-28AAD378BA67}"/>
              </a:ext>
            </a:extLst>
          </p:cNvPr>
          <p:cNvSpPr txBox="1"/>
          <p:nvPr/>
        </p:nvSpPr>
        <p:spPr>
          <a:xfrm>
            <a:off x="3321415" y="2727878"/>
            <a:ext cx="2711773" cy="954107"/>
          </a:xfrm>
          <a:prstGeom prst="rect">
            <a:avLst/>
          </a:prstGeom>
          <a:noFill/>
        </p:spPr>
        <p:txBody>
          <a:bodyPr wrap="square">
            <a:spAutoFit/>
          </a:bodyPr>
          <a:lstStyle/>
          <a:p>
            <a:pPr algn="ctr"/>
            <a:r>
              <a:rPr lang="en-US" sz="2800" dirty="0">
                <a:solidFill>
                  <a:schemeClr val="accent2"/>
                </a:solidFill>
              </a:rPr>
              <a:t>Public Cloud Service Provider</a:t>
            </a:r>
          </a:p>
        </p:txBody>
      </p:sp>
      <p:sp>
        <p:nvSpPr>
          <p:cNvPr id="15" name="TextBox 14">
            <a:extLst>
              <a:ext uri="{FF2B5EF4-FFF2-40B4-BE49-F238E27FC236}">
                <a16:creationId xmlns:a16="http://schemas.microsoft.com/office/drawing/2014/main" id="{AEED1E88-92C2-A885-509F-BF47FB3661C5}"/>
              </a:ext>
            </a:extLst>
          </p:cNvPr>
          <p:cNvSpPr txBox="1"/>
          <p:nvPr/>
        </p:nvSpPr>
        <p:spPr>
          <a:xfrm>
            <a:off x="8958907" y="3061947"/>
            <a:ext cx="2868460" cy="584775"/>
          </a:xfrm>
          <a:prstGeom prst="rect">
            <a:avLst/>
          </a:prstGeom>
          <a:noFill/>
        </p:spPr>
        <p:txBody>
          <a:bodyPr wrap="square" rtlCol="0">
            <a:spAutoFit/>
          </a:bodyPr>
          <a:lstStyle/>
          <a:p>
            <a:r>
              <a:rPr lang="en-US" sz="3200" dirty="0">
                <a:solidFill>
                  <a:schemeClr val="accent3">
                    <a:lumMod val="60000"/>
                    <a:lumOff val="40000"/>
                  </a:schemeClr>
                </a:solidFill>
              </a:rPr>
              <a:t>Private Cloud</a:t>
            </a:r>
          </a:p>
        </p:txBody>
      </p:sp>
      <p:pic>
        <p:nvPicPr>
          <p:cNvPr id="16" name="Graphic 15" descr="Building outline">
            <a:extLst>
              <a:ext uri="{FF2B5EF4-FFF2-40B4-BE49-F238E27FC236}">
                <a16:creationId xmlns:a16="http://schemas.microsoft.com/office/drawing/2014/main" id="{46542805-9EDB-5059-34A6-C302CED9BF5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54996" y="4614563"/>
            <a:ext cx="1355559" cy="1355559"/>
          </a:xfrm>
          <a:prstGeom prst="rect">
            <a:avLst/>
          </a:prstGeom>
        </p:spPr>
      </p:pic>
      <p:sp>
        <p:nvSpPr>
          <p:cNvPr id="17" name="Rectangle 16">
            <a:extLst>
              <a:ext uri="{FF2B5EF4-FFF2-40B4-BE49-F238E27FC236}">
                <a16:creationId xmlns:a16="http://schemas.microsoft.com/office/drawing/2014/main" id="{E2D652E5-125C-4495-E71C-7D3789E09182}"/>
              </a:ext>
            </a:extLst>
          </p:cNvPr>
          <p:cNvSpPr/>
          <p:nvPr/>
        </p:nvSpPr>
        <p:spPr>
          <a:xfrm>
            <a:off x="6725956" y="4420447"/>
            <a:ext cx="1413640" cy="1761151"/>
          </a:xfrm>
          <a:prstGeom prst="rect">
            <a:avLst/>
          </a:prstGeom>
          <a:noFill/>
          <a:ln w="19050">
            <a:solidFill>
              <a:schemeClr val="accent3"/>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CA073F5-2190-DBC9-DBEE-3F43A4D62A33}"/>
              </a:ext>
            </a:extLst>
          </p:cNvPr>
          <p:cNvSpPr txBox="1"/>
          <p:nvPr/>
        </p:nvSpPr>
        <p:spPr>
          <a:xfrm>
            <a:off x="6456746" y="6228950"/>
            <a:ext cx="2825042" cy="400110"/>
          </a:xfrm>
          <a:prstGeom prst="rect">
            <a:avLst/>
          </a:prstGeom>
          <a:noFill/>
        </p:spPr>
        <p:txBody>
          <a:bodyPr wrap="square" rtlCol="0">
            <a:spAutoFit/>
          </a:bodyPr>
          <a:lstStyle/>
          <a:p>
            <a:r>
              <a:rPr lang="en-US" sz="2000" dirty="0">
                <a:solidFill>
                  <a:schemeClr val="accent3"/>
                </a:solidFill>
              </a:rPr>
              <a:t>Enterprise Network</a:t>
            </a:r>
          </a:p>
        </p:txBody>
      </p:sp>
    </p:spTree>
    <p:extLst>
      <p:ext uri="{BB962C8B-B14F-4D97-AF65-F5344CB8AC3E}">
        <p14:creationId xmlns:p14="http://schemas.microsoft.com/office/powerpoint/2010/main" val="35692785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2A8BCBD-8471-8A64-29FB-ECF62EA916CD}"/>
              </a:ext>
            </a:extLst>
          </p:cNvPr>
          <p:cNvSpPr txBox="1">
            <a:spLocks/>
          </p:cNvSpPr>
          <p:nvPr/>
        </p:nvSpPr>
        <p:spPr>
          <a:xfrm>
            <a:off x="451454" y="2302600"/>
            <a:ext cx="2492162" cy="199942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6600" dirty="0"/>
              <a:t>MULTI Cloud</a:t>
            </a:r>
            <a:endParaRPr lang="en-US" sz="5400" dirty="0"/>
          </a:p>
        </p:txBody>
      </p:sp>
      <p:pic>
        <p:nvPicPr>
          <p:cNvPr id="8" name="Graphic 7" descr="Cloud outline">
            <a:extLst>
              <a:ext uri="{FF2B5EF4-FFF2-40B4-BE49-F238E27FC236}">
                <a16:creationId xmlns:a16="http://schemas.microsoft.com/office/drawing/2014/main" id="{636A1C3C-852C-61BD-7F60-CB7BEAECB1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08452" y="2415628"/>
            <a:ext cx="4216903" cy="4216903"/>
          </a:xfrm>
          <a:prstGeom prst="rect">
            <a:avLst/>
          </a:prstGeom>
        </p:spPr>
      </p:pic>
      <p:pic>
        <p:nvPicPr>
          <p:cNvPr id="9" name="Graphic 8" descr="Cloud outline">
            <a:extLst>
              <a:ext uri="{FF2B5EF4-FFF2-40B4-BE49-F238E27FC236}">
                <a16:creationId xmlns:a16="http://schemas.microsoft.com/office/drawing/2014/main" id="{9107B788-4D02-055E-6E37-BD93083C5D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54301" y="-287906"/>
            <a:ext cx="4216903" cy="4216903"/>
          </a:xfrm>
          <a:prstGeom prst="rect">
            <a:avLst/>
          </a:prstGeom>
        </p:spPr>
      </p:pic>
      <p:pic>
        <p:nvPicPr>
          <p:cNvPr id="11" name="Graphic 10" descr="Cloud outline">
            <a:extLst>
              <a:ext uri="{FF2B5EF4-FFF2-40B4-BE49-F238E27FC236}">
                <a16:creationId xmlns:a16="http://schemas.microsoft.com/office/drawing/2014/main" id="{1BE2F985-919D-B231-5E72-A9A118DD01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75097" y="2302600"/>
            <a:ext cx="4216903" cy="4216903"/>
          </a:xfrm>
          <a:prstGeom prst="rect">
            <a:avLst/>
          </a:prstGeom>
        </p:spPr>
      </p:pic>
      <p:pic>
        <p:nvPicPr>
          <p:cNvPr id="13" name="Graphic 12" descr="Building outline">
            <a:extLst>
              <a:ext uri="{FF2B5EF4-FFF2-40B4-BE49-F238E27FC236}">
                <a16:creationId xmlns:a16="http://schemas.microsoft.com/office/drawing/2014/main" id="{43C470A7-459E-90C7-A01A-71C21F295ED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24366" y="4529593"/>
            <a:ext cx="1634646" cy="1634646"/>
          </a:xfrm>
          <a:prstGeom prst="rect">
            <a:avLst/>
          </a:prstGeom>
        </p:spPr>
      </p:pic>
      <p:sp>
        <p:nvSpPr>
          <p:cNvPr id="15" name="TextBox 14">
            <a:extLst>
              <a:ext uri="{FF2B5EF4-FFF2-40B4-BE49-F238E27FC236}">
                <a16:creationId xmlns:a16="http://schemas.microsoft.com/office/drawing/2014/main" id="{2EB94A43-1E94-F237-8E5F-A640F5013969}"/>
              </a:ext>
            </a:extLst>
          </p:cNvPr>
          <p:cNvSpPr txBox="1"/>
          <p:nvPr/>
        </p:nvSpPr>
        <p:spPr>
          <a:xfrm>
            <a:off x="6437202" y="6101148"/>
            <a:ext cx="1545151" cy="461665"/>
          </a:xfrm>
          <a:prstGeom prst="rect">
            <a:avLst/>
          </a:prstGeom>
          <a:noFill/>
        </p:spPr>
        <p:txBody>
          <a:bodyPr wrap="square" rtlCol="0">
            <a:spAutoFit/>
          </a:bodyPr>
          <a:lstStyle/>
          <a:p>
            <a:r>
              <a:rPr lang="en-US" sz="2400" dirty="0">
                <a:solidFill>
                  <a:schemeClr val="accent4">
                    <a:lumMod val="20000"/>
                    <a:lumOff val="80000"/>
                  </a:schemeClr>
                </a:solidFill>
              </a:rPr>
              <a:t>Enterprise</a:t>
            </a:r>
            <a:endParaRPr lang="en-US" dirty="0">
              <a:solidFill>
                <a:schemeClr val="accent4">
                  <a:lumMod val="20000"/>
                  <a:lumOff val="80000"/>
                </a:schemeClr>
              </a:solidFill>
            </a:endParaRPr>
          </a:p>
        </p:txBody>
      </p:sp>
      <p:sp>
        <p:nvSpPr>
          <p:cNvPr id="47" name="TextBox 46">
            <a:extLst>
              <a:ext uri="{FF2B5EF4-FFF2-40B4-BE49-F238E27FC236}">
                <a16:creationId xmlns:a16="http://schemas.microsoft.com/office/drawing/2014/main" id="{864E9776-73C3-F839-B9BC-82704D2D88AF}"/>
              </a:ext>
            </a:extLst>
          </p:cNvPr>
          <p:cNvSpPr txBox="1"/>
          <p:nvPr/>
        </p:nvSpPr>
        <p:spPr>
          <a:xfrm>
            <a:off x="3325709" y="4524079"/>
            <a:ext cx="1716066" cy="369332"/>
          </a:xfrm>
          <a:prstGeom prst="rect">
            <a:avLst/>
          </a:prstGeom>
          <a:noFill/>
        </p:spPr>
        <p:txBody>
          <a:bodyPr wrap="square" rtlCol="0">
            <a:spAutoFit/>
          </a:bodyPr>
          <a:lstStyle/>
          <a:p>
            <a:r>
              <a:rPr lang="en-US" dirty="0"/>
              <a:t>Public Cloud A</a:t>
            </a:r>
          </a:p>
        </p:txBody>
      </p:sp>
      <p:sp>
        <p:nvSpPr>
          <p:cNvPr id="48" name="TextBox 47">
            <a:extLst>
              <a:ext uri="{FF2B5EF4-FFF2-40B4-BE49-F238E27FC236}">
                <a16:creationId xmlns:a16="http://schemas.microsoft.com/office/drawing/2014/main" id="{B1D9BC67-1F9A-4E1A-0026-2B65DCDE4D6A}"/>
              </a:ext>
            </a:extLst>
          </p:cNvPr>
          <p:cNvSpPr txBox="1"/>
          <p:nvPr/>
        </p:nvSpPr>
        <p:spPr>
          <a:xfrm>
            <a:off x="9225515" y="4411051"/>
            <a:ext cx="1716066" cy="369332"/>
          </a:xfrm>
          <a:prstGeom prst="rect">
            <a:avLst/>
          </a:prstGeom>
          <a:noFill/>
        </p:spPr>
        <p:txBody>
          <a:bodyPr wrap="square" rtlCol="0">
            <a:spAutoFit/>
          </a:bodyPr>
          <a:lstStyle/>
          <a:p>
            <a:r>
              <a:rPr lang="en-US" dirty="0"/>
              <a:t>Public Cloud C</a:t>
            </a:r>
          </a:p>
        </p:txBody>
      </p:sp>
      <p:sp>
        <p:nvSpPr>
          <p:cNvPr id="49" name="TextBox 48">
            <a:extLst>
              <a:ext uri="{FF2B5EF4-FFF2-40B4-BE49-F238E27FC236}">
                <a16:creationId xmlns:a16="http://schemas.microsoft.com/office/drawing/2014/main" id="{B51BDBBB-DFD9-8896-984E-3BD59C0543D0}"/>
              </a:ext>
            </a:extLst>
          </p:cNvPr>
          <p:cNvSpPr txBox="1"/>
          <p:nvPr/>
        </p:nvSpPr>
        <p:spPr>
          <a:xfrm>
            <a:off x="6411431" y="1984788"/>
            <a:ext cx="1716066" cy="369332"/>
          </a:xfrm>
          <a:prstGeom prst="rect">
            <a:avLst/>
          </a:prstGeom>
          <a:noFill/>
        </p:spPr>
        <p:txBody>
          <a:bodyPr wrap="square" rtlCol="0">
            <a:spAutoFit/>
          </a:bodyPr>
          <a:lstStyle/>
          <a:p>
            <a:r>
              <a:rPr lang="en-US" dirty="0"/>
              <a:t>Public Cloud B</a:t>
            </a:r>
          </a:p>
        </p:txBody>
      </p:sp>
      <p:cxnSp>
        <p:nvCxnSpPr>
          <p:cNvPr id="51" name="Elbow Connector 50">
            <a:extLst>
              <a:ext uri="{FF2B5EF4-FFF2-40B4-BE49-F238E27FC236}">
                <a16:creationId xmlns:a16="http://schemas.microsoft.com/office/drawing/2014/main" id="{C6E0AEE3-0D9B-4F65-1FB0-BE533FC2E946}"/>
              </a:ext>
            </a:extLst>
          </p:cNvPr>
          <p:cNvCxnSpPr/>
          <p:nvPr/>
        </p:nvCxnSpPr>
        <p:spPr>
          <a:xfrm>
            <a:off x="3992758" y="5792426"/>
            <a:ext cx="2530209" cy="212943"/>
          </a:xfrm>
          <a:prstGeom prst="bentConnector3">
            <a:avLst>
              <a:gd name="adj1" fmla="val -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22A9063B-BAC3-155F-4B82-E25C95094E8A}"/>
              </a:ext>
            </a:extLst>
          </p:cNvPr>
          <p:cNvCxnSpPr>
            <a:cxnSpLocks/>
          </p:cNvCxnSpPr>
          <p:nvPr/>
        </p:nvCxnSpPr>
        <p:spPr>
          <a:xfrm flipV="1">
            <a:off x="7975097" y="5702355"/>
            <a:ext cx="2308771" cy="303014"/>
          </a:xfrm>
          <a:prstGeom prst="bentConnector3">
            <a:avLst>
              <a:gd name="adj1" fmla="val 99914"/>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FC2BCAC7-6604-DF22-E9E5-BC856AAB4F6C}"/>
              </a:ext>
            </a:extLst>
          </p:cNvPr>
          <p:cNvCxnSpPr/>
          <p:nvPr/>
        </p:nvCxnSpPr>
        <p:spPr>
          <a:xfrm flipV="1">
            <a:off x="7237463" y="3072173"/>
            <a:ext cx="0" cy="133887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2218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0C43B-6B89-3889-F798-8867E6B96E90}"/>
              </a:ext>
            </a:extLst>
          </p:cNvPr>
          <p:cNvSpPr>
            <a:spLocks noGrp="1"/>
          </p:cNvSpPr>
          <p:nvPr>
            <p:ph type="title"/>
          </p:nvPr>
        </p:nvSpPr>
        <p:spPr>
          <a:xfrm>
            <a:off x="3448594" y="2290765"/>
            <a:ext cx="6762794" cy="2276470"/>
          </a:xfrm>
        </p:spPr>
        <p:txBody>
          <a:bodyPr>
            <a:normAutofit/>
          </a:bodyPr>
          <a:lstStyle/>
          <a:p>
            <a:r>
              <a:rPr lang="en-US" sz="4400" dirty="0"/>
              <a:t>Six Advantages of Cloud Computing</a:t>
            </a:r>
          </a:p>
        </p:txBody>
      </p:sp>
      <p:sp>
        <p:nvSpPr>
          <p:cNvPr id="20" name="Rounded Rectangle 19">
            <a:extLst>
              <a:ext uri="{FF2B5EF4-FFF2-40B4-BE49-F238E27FC236}">
                <a16:creationId xmlns:a16="http://schemas.microsoft.com/office/drawing/2014/main" id="{E782F0B9-AB8A-379F-88FD-E94D591E3281}"/>
              </a:ext>
            </a:extLst>
          </p:cNvPr>
          <p:cNvSpPr/>
          <p:nvPr/>
        </p:nvSpPr>
        <p:spPr>
          <a:xfrm>
            <a:off x="1223010" y="1725225"/>
            <a:ext cx="1417320" cy="627240"/>
          </a:xfrm>
          <a:prstGeom prst="roundRect">
            <a:avLst/>
          </a:prstGeom>
          <a:solidFill>
            <a:schemeClr val="accent3">
              <a:lumMod val="5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8C5A2264-D62F-54F9-8EA4-2A2CC903E46D}"/>
              </a:ext>
            </a:extLst>
          </p:cNvPr>
          <p:cNvSpPr/>
          <p:nvPr/>
        </p:nvSpPr>
        <p:spPr>
          <a:xfrm>
            <a:off x="1223010" y="2539369"/>
            <a:ext cx="1417320" cy="627240"/>
          </a:xfrm>
          <a:prstGeom prst="roundRect">
            <a:avLst/>
          </a:prstGeom>
          <a:solidFill>
            <a:schemeClr val="accent3">
              <a:lumMod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2" name="Rounded Rectangle 21">
            <a:extLst>
              <a:ext uri="{FF2B5EF4-FFF2-40B4-BE49-F238E27FC236}">
                <a16:creationId xmlns:a16="http://schemas.microsoft.com/office/drawing/2014/main" id="{B7774247-FC97-7B20-002D-09B0243C0A52}"/>
              </a:ext>
            </a:extLst>
          </p:cNvPr>
          <p:cNvSpPr/>
          <p:nvPr/>
        </p:nvSpPr>
        <p:spPr>
          <a:xfrm>
            <a:off x="1223010" y="3353514"/>
            <a:ext cx="1417320" cy="627240"/>
          </a:xfrm>
          <a:prstGeom prst="roundRect">
            <a:avLst/>
          </a:prstGeom>
          <a:solidFill>
            <a:schemeClr val="accent3">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689A39D3-FD25-0111-0746-602208D290BB}"/>
              </a:ext>
            </a:extLst>
          </p:cNvPr>
          <p:cNvSpPr/>
          <p:nvPr/>
        </p:nvSpPr>
        <p:spPr>
          <a:xfrm>
            <a:off x="1223010" y="4167659"/>
            <a:ext cx="1417320" cy="627240"/>
          </a:xfrm>
          <a:prstGeom prst="roundRect">
            <a:avLst/>
          </a:prstGeom>
          <a:solidFill>
            <a:schemeClr val="accent3">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FE4C60EF-9D15-736A-3022-8D2B80304614}"/>
              </a:ext>
            </a:extLst>
          </p:cNvPr>
          <p:cNvSpPr/>
          <p:nvPr/>
        </p:nvSpPr>
        <p:spPr>
          <a:xfrm>
            <a:off x="1223010" y="4981803"/>
            <a:ext cx="1417320" cy="627240"/>
          </a:xfrm>
          <a:prstGeom prst="roundRect">
            <a:avLst/>
          </a:prstGeom>
          <a:solidFill>
            <a:schemeClr val="accent3">
              <a:lumMod val="20000"/>
              <a:lumOff val="8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3441D8FE-F8A6-3419-F8DE-0F4A6A24AB6F}"/>
              </a:ext>
            </a:extLst>
          </p:cNvPr>
          <p:cNvSpPr/>
          <p:nvPr/>
        </p:nvSpPr>
        <p:spPr>
          <a:xfrm>
            <a:off x="1223010" y="5795948"/>
            <a:ext cx="1417320" cy="627240"/>
          </a:xfrm>
          <a:prstGeom prst="roundRect">
            <a:avLst/>
          </a:prstGeom>
          <a:solidFill>
            <a:schemeClr val="accent4">
              <a:lumMod val="20000"/>
              <a:lumOff val="8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3" name="Graphic 32" descr="Question Mark with solid fill">
            <a:extLst>
              <a:ext uri="{FF2B5EF4-FFF2-40B4-BE49-F238E27FC236}">
                <a16:creationId xmlns:a16="http://schemas.microsoft.com/office/drawing/2014/main" id="{2DC42144-C41F-DD27-497E-7B4E81D94F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77340" y="3356610"/>
            <a:ext cx="586739" cy="586739"/>
          </a:xfrm>
          <a:prstGeom prst="rect">
            <a:avLst/>
          </a:prstGeom>
        </p:spPr>
      </p:pic>
      <p:pic>
        <p:nvPicPr>
          <p:cNvPr id="35" name="Graphic 34" descr="Rabbit with solid fill">
            <a:extLst>
              <a:ext uri="{FF2B5EF4-FFF2-40B4-BE49-F238E27FC236}">
                <a16:creationId xmlns:a16="http://schemas.microsoft.com/office/drawing/2014/main" id="{4BA5E77F-CAE1-E50E-7F79-170C8E377B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73988" y="4099078"/>
            <a:ext cx="770101" cy="770101"/>
          </a:xfrm>
          <a:prstGeom prst="rect">
            <a:avLst/>
          </a:prstGeom>
        </p:spPr>
      </p:pic>
      <p:pic>
        <p:nvPicPr>
          <p:cNvPr id="37" name="Graphic 36" descr="Battery charging with solid fill">
            <a:extLst>
              <a:ext uri="{FF2B5EF4-FFF2-40B4-BE49-F238E27FC236}">
                <a16:creationId xmlns:a16="http://schemas.microsoft.com/office/drawing/2014/main" id="{3DBB60AB-1C29-743D-096B-166D6987F95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47303" y="4838223"/>
            <a:ext cx="914400" cy="914400"/>
          </a:xfrm>
          <a:prstGeom prst="rect">
            <a:avLst/>
          </a:prstGeom>
        </p:spPr>
      </p:pic>
      <p:pic>
        <p:nvPicPr>
          <p:cNvPr id="39" name="Graphic 38" descr="Earth globe: Americas with solid fill">
            <a:extLst>
              <a:ext uri="{FF2B5EF4-FFF2-40B4-BE49-F238E27FC236}">
                <a16:creationId xmlns:a16="http://schemas.microsoft.com/office/drawing/2014/main" id="{7A4A8475-CC4C-2B31-EA1D-1909A82F14D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95424" y="5739502"/>
            <a:ext cx="750569" cy="750569"/>
          </a:xfrm>
          <a:prstGeom prst="rect">
            <a:avLst/>
          </a:prstGeom>
        </p:spPr>
      </p:pic>
      <p:pic>
        <p:nvPicPr>
          <p:cNvPr id="41" name="Graphic 40" descr="Abacus with solid fill">
            <a:extLst>
              <a:ext uri="{FF2B5EF4-FFF2-40B4-BE49-F238E27FC236}">
                <a16:creationId xmlns:a16="http://schemas.microsoft.com/office/drawing/2014/main" id="{6060013F-DE70-9E42-2308-CDEA835908B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52375" y="2518429"/>
            <a:ext cx="683686" cy="683686"/>
          </a:xfrm>
          <a:prstGeom prst="rect">
            <a:avLst/>
          </a:prstGeom>
        </p:spPr>
      </p:pic>
      <p:pic>
        <p:nvPicPr>
          <p:cNvPr id="43" name="Graphic 42" descr="Flying Money with solid fill">
            <a:extLst>
              <a:ext uri="{FF2B5EF4-FFF2-40B4-BE49-F238E27FC236}">
                <a16:creationId xmlns:a16="http://schemas.microsoft.com/office/drawing/2014/main" id="{66B6D911-2D96-EFF4-927B-C4E5F20F6C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638096" y="1719099"/>
            <a:ext cx="679375" cy="679375"/>
          </a:xfrm>
          <a:prstGeom prst="rect">
            <a:avLst/>
          </a:prstGeom>
        </p:spPr>
      </p:pic>
    </p:spTree>
    <p:extLst>
      <p:ext uri="{BB962C8B-B14F-4D97-AF65-F5344CB8AC3E}">
        <p14:creationId xmlns:p14="http://schemas.microsoft.com/office/powerpoint/2010/main" val="13350498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0C43B-6B89-3889-F798-8867E6B96E90}"/>
              </a:ext>
            </a:extLst>
          </p:cNvPr>
          <p:cNvSpPr>
            <a:spLocks noGrp="1"/>
          </p:cNvSpPr>
          <p:nvPr>
            <p:ph type="title"/>
          </p:nvPr>
        </p:nvSpPr>
        <p:spPr>
          <a:xfrm>
            <a:off x="1141413" y="240030"/>
            <a:ext cx="9905998" cy="1238540"/>
          </a:xfrm>
        </p:spPr>
        <p:txBody>
          <a:bodyPr>
            <a:normAutofit/>
          </a:bodyPr>
          <a:lstStyle/>
          <a:p>
            <a:r>
              <a:rPr lang="en-US" dirty="0"/>
              <a:t>Six Advantages of Cloud Computing</a:t>
            </a:r>
          </a:p>
        </p:txBody>
      </p:sp>
      <p:sp>
        <p:nvSpPr>
          <p:cNvPr id="7" name="Freeform 6">
            <a:extLst>
              <a:ext uri="{FF2B5EF4-FFF2-40B4-BE49-F238E27FC236}">
                <a16:creationId xmlns:a16="http://schemas.microsoft.com/office/drawing/2014/main" id="{CF0A6F30-8954-FDD6-BB2D-3BF50DB8CC55}"/>
              </a:ext>
            </a:extLst>
          </p:cNvPr>
          <p:cNvSpPr/>
          <p:nvPr/>
        </p:nvSpPr>
        <p:spPr>
          <a:xfrm>
            <a:off x="1141413" y="1668780"/>
            <a:ext cx="9905999" cy="740131"/>
          </a:xfrm>
          <a:custGeom>
            <a:avLst/>
            <a:gdLst>
              <a:gd name="connsiteX0" fmla="*/ 0 w 9906000"/>
              <a:gd name="connsiteY0" fmla="*/ 74013 h 740131"/>
              <a:gd name="connsiteX1" fmla="*/ 74013 w 9906000"/>
              <a:gd name="connsiteY1" fmla="*/ 0 h 740131"/>
              <a:gd name="connsiteX2" fmla="*/ 9831987 w 9906000"/>
              <a:gd name="connsiteY2" fmla="*/ 0 h 740131"/>
              <a:gd name="connsiteX3" fmla="*/ 9906000 w 9906000"/>
              <a:gd name="connsiteY3" fmla="*/ 74013 h 740131"/>
              <a:gd name="connsiteX4" fmla="*/ 9906000 w 9906000"/>
              <a:gd name="connsiteY4" fmla="*/ 666118 h 740131"/>
              <a:gd name="connsiteX5" fmla="*/ 9831987 w 9906000"/>
              <a:gd name="connsiteY5" fmla="*/ 740131 h 740131"/>
              <a:gd name="connsiteX6" fmla="*/ 74013 w 9906000"/>
              <a:gd name="connsiteY6" fmla="*/ 740131 h 740131"/>
              <a:gd name="connsiteX7" fmla="*/ 0 w 9906000"/>
              <a:gd name="connsiteY7" fmla="*/ 666118 h 740131"/>
              <a:gd name="connsiteX8" fmla="*/ 0 w 9906000"/>
              <a:gd name="connsiteY8" fmla="*/ 74013 h 74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06000" h="740131">
                <a:moveTo>
                  <a:pt x="0" y="74013"/>
                </a:moveTo>
                <a:cubicBezTo>
                  <a:pt x="0" y="33137"/>
                  <a:pt x="33137" y="0"/>
                  <a:pt x="74013" y="0"/>
                </a:cubicBezTo>
                <a:lnTo>
                  <a:pt x="9831987" y="0"/>
                </a:lnTo>
                <a:cubicBezTo>
                  <a:pt x="9872863" y="0"/>
                  <a:pt x="9906000" y="33137"/>
                  <a:pt x="9906000" y="74013"/>
                </a:cubicBezTo>
                <a:lnTo>
                  <a:pt x="9906000" y="666118"/>
                </a:lnTo>
                <a:cubicBezTo>
                  <a:pt x="9906000" y="706994"/>
                  <a:pt x="9872863" y="740131"/>
                  <a:pt x="9831987" y="740131"/>
                </a:cubicBezTo>
                <a:lnTo>
                  <a:pt x="74013" y="740131"/>
                </a:lnTo>
                <a:cubicBezTo>
                  <a:pt x="33137" y="740131"/>
                  <a:pt x="0" y="706994"/>
                  <a:pt x="0" y="666118"/>
                </a:cubicBezTo>
                <a:lnTo>
                  <a:pt x="0" y="74013"/>
                </a:lnTo>
                <a:close/>
              </a:path>
            </a:pathLst>
          </a:custGeom>
        </p:spPr>
        <p:style>
          <a:lnRef idx="2">
            <a:schemeClr val="lt1">
              <a:hueOff val="0"/>
              <a:satOff val="0"/>
              <a:lumOff val="0"/>
              <a:alphaOff val="0"/>
            </a:schemeClr>
          </a:lnRef>
          <a:fillRef idx="1">
            <a:schemeClr val="accent3">
              <a:shade val="80000"/>
              <a:hueOff val="0"/>
              <a:satOff val="0"/>
              <a:lumOff val="0"/>
              <a:alphaOff val="0"/>
            </a:schemeClr>
          </a:fillRef>
          <a:effectRef idx="0">
            <a:schemeClr val="accent3">
              <a:shade val="80000"/>
              <a:hueOff val="0"/>
              <a:satOff val="0"/>
              <a:lumOff val="0"/>
              <a:alphaOff val="0"/>
            </a:schemeClr>
          </a:effectRef>
          <a:fontRef idx="minor">
            <a:schemeClr val="lt1"/>
          </a:fontRef>
        </p:style>
        <p:txBody>
          <a:bodyPr spcFirstLastPara="0" vert="horz" wrap="square" lIns="2180943" tIns="125730" rIns="125731" bIns="125730" numCol="1" spcCol="1270" anchor="ctr" anchorCtr="0">
            <a:noAutofit/>
          </a:bodyPr>
          <a:lstStyle/>
          <a:p>
            <a:pPr marL="0" lvl="0" indent="0" algn="l" defTabSz="1466850">
              <a:lnSpc>
                <a:spcPct val="90000"/>
              </a:lnSpc>
              <a:spcBef>
                <a:spcPct val="0"/>
              </a:spcBef>
              <a:spcAft>
                <a:spcPct val="35000"/>
              </a:spcAft>
              <a:buFont typeface="+mj-lt"/>
              <a:buNone/>
            </a:pPr>
            <a:r>
              <a:rPr lang="en-US" sz="3300" kern="1200" dirty="0"/>
              <a:t>Trade capital expense for variable expense</a:t>
            </a:r>
          </a:p>
        </p:txBody>
      </p:sp>
      <p:sp>
        <p:nvSpPr>
          <p:cNvPr id="20" name="Rounded Rectangle 19">
            <a:extLst>
              <a:ext uri="{FF2B5EF4-FFF2-40B4-BE49-F238E27FC236}">
                <a16:creationId xmlns:a16="http://schemas.microsoft.com/office/drawing/2014/main" id="{E782F0B9-AB8A-379F-88FD-E94D591E3281}"/>
              </a:ext>
            </a:extLst>
          </p:cNvPr>
          <p:cNvSpPr/>
          <p:nvPr/>
        </p:nvSpPr>
        <p:spPr>
          <a:xfrm>
            <a:off x="1223010" y="1725225"/>
            <a:ext cx="1417320" cy="627240"/>
          </a:xfrm>
          <a:prstGeom prst="roundRect">
            <a:avLst/>
          </a:prstGeom>
          <a:solidFill>
            <a:schemeClr val="accent3">
              <a:lumMod val="5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8C5A2264-D62F-54F9-8EA4-2A2CC903E46D}"/>
              </a:ext>
            </a:extLst>
          </p:cNvPr>
          <p:cNvSpPr/>
          <p:nvPr/>
        </p:nvSpPr>
        <p:spPr>
          <a:xfrm>
            <a:off x="1223010" y="2539369"/>
            <a:ext cx="1417320" cy="627240"/>
          </a:xfrm>
          <a:prstGeom prst="roundRect">
            <a:avLst/>
          </a:prstGeom>
          <a:solidFill>
            <a:schemeClr val="accent3">
              <a:lumMod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2" name="Rounded Rectangle 21">
            <a:extLst>
              <a:ext uri="{FF2B5EF4-FFF2-40B4-BE49-F238E27FC236}">
                <a16:creationId xmlns:a16="http://schemas.microsoft.com/office/drawing/2014/main" id="{B7774247-FC97-7B20-002D-09B0243C0A52}"/>
              </a:ext>
            </a:extLst>
          </p:cNvPr>
          <p:cNvSpPr/>
          <p:nvPr/>
        </p:nvSpPr>
        <p:spPr>
          <a:xfrm>
            <a:off x="1223010" y="3353514"/>
            <a:ext cx="1417320" cy="627240"/>
          </a:xfrm>
          <a:prstGeom prst="roundRect">
            <a:avLst/>
          </a:prstGeom>
          <a:solidFill>
            <a:schemeClr val="accent3">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689A39D3-FD25-0111-0746-602208D290BB}"/>
              </a:ext>
            </a:extLst>
          </p:cNvPr>
          <p:cNvSpPr/>
          <p:nvPr/>
        </p:nvSpPr>
        <p:spPr>
          <a:xfrm>
            <a:off x="1223010" y="4167659"/>
            <a:ext cx="1417320" cy="627240"/>
          </a:xfrm>
          <a:prstGeom prst="roundRect">
            <a:avLst/>
          </a:prstGeom>
          <a:solidFill>
            <a:schemeClr val="accent3">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FE4C60EF-9D15-736A-3022-8D2B80304614}"/>
              </a:ext>
            </a:extLst>
          </p:cNvPr>
          <p:cNvSpPr/>
          <p:nvPr/>
        </p:nvSpPr>
        <p:spPr>
          <a:xfrm>
            <a:off x="1223010" y="4981803"/>
            <a:ext cx="1417320" cy="627240"/>
          </a:xfrm>
          <a:prstGeom prst="roundRect">
            <a:avLst/>
          </a:prstGeom>
          <a:solidFill>
            <a:schemeClr val="accent3">
              <a:lumMod val="20000"/>
              <a:lumOff val="8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3441D8FE-F8A6-3419-F8DE-0F4A6A24AB6F}"/>
              </a:ext>
            </a:extLst>
          </p:cNvPr>
          <p:cNvSpPr/>
          <p:nvPr/>
        </p:nvSpPr>
        <p:spPr>
          <a:xfrm>
            <a:off x="1223010" y="5795948"/>
            <a:ext cx="1417320" cy="627240"/>
          </a:xfrm>
          <a:prstGeom prst="roundRect">
            <a:avLst/>
          </a:prstGeom>
          <a:solidFill>
            <a:schemeClr val="accent4">
              <a:lumMod val="20000"/>
              <a:lumOff val="8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3" name="Graphic 32" descr="Question Mark with solid fill">
            <a:extLst>
              <a:ext uri="{FF2B5EF4-FFF2-40B4-BE49-F238E27FC236}">
                <a16:creationId xmlns:a16="http://schemas.microsoft.com/office/drawing/2014/main" id="{2DC42144-C41F-DD27-497E-7B4E81D94F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77340" y="3356610"/>
            <a:ext cx="586739" cy="586739"/>
          </a:xfrm>
          <a:prstGeom prst="rect">
            <a:avLst/>
          </a:prstGeom>
        </p:spPr>
      </p:pic>
      <p:pic>
        <p:nvPicPr>
          <p:cNvPr id="35" name="Graphic 34" descr="Rabbit with solid fill">
            <a:extLst>
              <a:ext uri="{FF2B5EF4-FFF2-40B4-BE49-F238E27FC236}">
                <a16:creationId xmlns:a16="http://schemas.microsoft.com/office/drawing/2014/main" id="{4BA5E77F-CAE1-E50E-7F79-170C8E377B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73988" y="4099078"/>
            <a:ext cx="770101" cy="770101"/>
          </a:xfrm>
          <a:prstGeom prst="rect">
            <a:avLst/>
          </a:prstGeom>
        </p:spPr>
      </p:pic>
      <p:pic>
        <p:nvPicPr>
          <p:cNvPr id="37" name="Graphic 36" descr="Battery charging with solid fill">
            <a:extLst>
              <a:ext uri="{FF2B5EF4-FFF2-40B4-BE49-F238E27FC236}">
                <a16:creationId xmlns:a16="http://schemas.microsoft.com/office/drawing/2014/main" id="{3DBB60AB-1C29-743D-096B-166D6987F95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47303" y="4838223"/>
            <a:ext cx="914400" cy="914400"/>
          </a:xfrm>
          <a:prstGeom prst="rect">
            <a:avLst/>
          </a:prstGeom>
        </p:spPr>
      </p:pic>
      <p:pic>
        <p:nvPicPr>
          <p:cNvPr id="39" name="Graphic 38" descr="Earth globe: Americas with solid fill">
            <a:extLst>
              <a:ext uri="{FF2B5EF4-FFF2-40B4-BE49-F238E27FC236}">
                <a16:creationId xmlns:a16="http://schemas.microsoft.com/office/drawing/2014/main" id="{7A4A8475-CC4C-2B31-EA1D-1909A82F14D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95424" y="5739502"/>
            <a:ext cx="750569" cy="750569"/>
          </a:xfrm>
          <a:prstGeom prst="rect">
            <a:avLst/>
          </a:prstGeom>
        </p:spPr>
      </p:pic>
      <p:pic>
        <p:nvPicPr>
          <p:cNvPr id="41" name="Graphic 40" descr="Abacus with solid fill">
            <a:extLst>
              <a:ext uri="{FF2B5EF4-FFF2-40B4-BE49-F238E27FC236}">
                <a16:creationId xmlns:a16="http://schemas.microsoft.com/office/drawing/2014/main" id="{6060013F-DE70-9E42-2308-CDEA835908B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52375" y="2518429"/>
            <a:ext cx="683686" cy="683686"/>
          </a:xfrm>
          <a:prstGeom prst="rect">
            <a:avLst/>
          </a:prstGeom>
        </p:spPr>
      </p:pic>
      <p:pic>
        <p:nvPicPr>
          <p:cNvPr id="43" name="Graphic 42" descr="Flying Money with solid fill">
            <a:extLst>
              <a:ext uri="{FF2B5EF4-FFF2-40B4-BE49-F238E27FC236}">
                <a16:creationId xmlns:a16="http://schemas.microsoft.com/office/drawing/2014/main" id="{66B6D911-2D96-EFF4-927B-C4E5F20F6C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638096" y="1719099"/>
            <a:ext cx="679375" cy="679375"/>
          </a:xfrm>
          <a:prstGeom prst="rect">
            <a:avLst/>
          </a:prstGeom>
        </p:spPr>
      </p:pic>
    </p:spTree>
    <p:extLst>
      <p:ext uri="{BB962C8B-B14F-4D97-AF65-F5344CB8AC3E}">
        <p14:creationId xmlns:p14="http://schemas.microsoft.com/office/powerpoint/2010/main" val="7257025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0C43B-6B89-3889-F798-8867E6B96E90}"/>
              </a:ext>
            </a:extLst>
          </p:cNvPr>
          <p:cNvSpPr>
            <a:spLocks noGrp="1"/>
          </p:cNvSpPr>
          <p:nvPr>
            <p:ph type="title"/>
          </p:nvPr>
        </p:nvSpPr>
        <p:spPr>
          <a:xfrm>
            <a:off x="1141413" y="240030"/>
            <a:ext cx="9905998" cy="1238540"/>
          </a:xfrm>
        </p:spPr>
        <p:txBody>
          <a:bodyPr>
            <a:normAutofit/>
          </a:bodyPr>
          <a:lstStyle/>
          <a:p>
            <a:r>
              <a:rPr lang="en-US" dirty="0"/>
              <a:t>Six Advantages of Cloud Computing</a:t>
            </a:r>
          </a:p>
        </p:txBody>
      </p:sp>
      <p:grpSp>
        <p:nvGrpSpPr>
          <p:cNvPr id="6" name="Group 5">
            <a:extLst>
              <a:ext uri="{FF2B5EF4-FFF2-40B4-BE49-F238E27FC236}">
                <a16:creationId xmlns:a16="http://schemas.microsoft.com/office/drawing/2014/main" id="{A7838B0B-57DC-9096-5078-321DDCC2B42C}"/>
              </a:ext>
            </a:extLst>
          </p:cNvPr>
          <p:cNvGrpSpPr/>
          <p:nvPr/>
        </p:nvGrpSpPr>
        <p:grpSpPr>
          <a:xfrm>
            <a:off x="1141413" y="1668780"/>
            <a:ext cx="9905999" cy="1554275"/>
            <a:chOff x="1141413" y="1668780"/>
            <a:chExt cx="9906000" cy="1554275"/>
          </a:xfrm>
        </p:grpSpPr>
        <p:sp>
          <p:nvSpPr>
            <p:cNvPr id="7" name="Freeform 6">
              <a:extLst>
                <a:ext uri="{FF2B5EF4-FFF2-40B4-BE49-F238E27FC236}">
                  <a16:creationId xmlns:a16="http://schemas.microsoft.com/office/drawing/2014/main" id="{CF0A6F30-8954-FDD6-BB2D-3BF50DB8CC55}"/>
                </a:ext>
              </a:extLst>
            </p:cNvPr>
            <p:cNvSpPr/>
            <p:nvPr/>
          </p:nvSpPr>
          <p:spPr>
            <a:xfrm>
              <a:off x="1141413" y="1668780"/>
              <a:ext cx="9906000" cy="740131"/>
            </a:xfrm>
            <a:custGeom>
              <a:avLst/>
              <a:gdLst>
                <a:gd name="connsiteX0" fmla="*/ 0 w 9906000"/>
                <a:gd name="connsiteY0" fmla="*/ 74013 h 740131"/>
                <a:gd name="connsiteX1" fmla="*/ 74013 w 9906000"/>
                <a:gd name="connsiteY1" fmla="*/ 0 h 740131"/>
                <a:gd name="connsiteX2" fmla="*/ 9831987 w 9906000"/>
                <a:gd name="connsiteY2" fmla="*/ 0 h 740131"/>
                <a:gd name="connsiteX3" fmla="*/ 9906000 w 9906000"/>
                <a:gd name="connsiteY3" fmla="*/ 74013 h 740131"/>
                <a:gd name="connsiteX4" fmla="*/ 9906000 w 9906000"/>
                <a:gd name="connsiteY4" fmla="*/ 666118 h 740131"/>
                <a:gd name="connsiteX5" fmla="*/ 9831987 w 9906000"/>
                <a:gd name="connsiteY5" fmla="*/ 740131 h 740131"/>
                <a:gd name="connsiteX6" fmla="*/ 74013 w 9906000"/>
                <a:gd name="connsiteY6" fmla="*/ 740131 h 740131"/>
                <a:gd name="connsiteX7" fmla="*/ 0 w 9906000"/>
                <a:gd name="connsiteY7" fmla="*/ 666118 h 740131"/>
                <a:gd name="connsiteX8" fmla="*/ 0 w 9906000"/>
                <a:gd name="connsiteY8" fmla="*/ 74013 h 74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06000" h="740131">
                  <a:moveTo>
                    <a:pt x="0" y="74013"/>
                  </a:moveTo>
                  <a:cubicBezTo>
                    <a:pt x="0" y="33137"/>
                    <a:pt x="33137" y="0"/>
                    <a:pt x="74013" y="0"/>
                  </a:cubicBezTo>
                  <a:lnTo>
                    <a:pt x="9831987" y="0"/>
                  </a:lnTo>
                  <a:cubicBezTo>
                    <a:pt x="9872863" y="0"/>
                    <a:pt x="9906000" y="33137"/>
                    <a:pt x="9906000" y="74013"/>
                  </a:cubicBezTo>
                  <a:lnTo>
                    <a:pt x="9906000" y="666118"/>
                  </a:lnTo>
                  <a:cubicBezTo>
                    <a:pt x="9906000" y="706994"/>
                    <a:pt x="9872863" y="740131"/>
                    <a:pt x="9831987" y="740131"/>
                  </a:cubicBezTo>
                  <a:lnTo>
                    <a:pt x="74013" y="740131"/>
                  </a:lnTo>
                  <a:cubicBezTo>
                    <a:pt x="33137" y="740131"/>
                    <a:pt x="0" y="706994"/>
                    <a:pt x="0" y="666118"/>
                  </a:cubicBezTo>
                  <a:lnTo>
                    <a:pt x="0" y="74013"/>
                  </a:lnTo>
                  <a:close/>
                </a:path>
              </a:pathLst>
            </a:custGeom>
          </p:spPr>
          <p:style>
            <a:lnRef idx="2">
              <a:schemeClr val="lt1">
                <a:hueOff val="0"/>
                <a:satOff val="0"/>
                <a:lumOff val="0"/>
                <a:alphaOff val="0"/>
              </a:schemeClr>
            </a:lnRef>
            <a:fillRef idx="1">
              <a:schemeClr val="accent3">
                <a:shade val="80000"/>
                <a:hueOff val="0"/>
                <a:satOff val="0"/>
                <a:lumOff val="0"/>
                <a:alphaOff val="0"/>
              </a:schemeClr>
            </a:fillRef>
            <a:effectRef idx="0">
              <a:schemeClr val="accent3">
                <a:shade val="80000"/>
                <a:hueOff val="0"/>
                <a:satOff val="0"/>
                <a:lumOff val="0"/>
                <a:alphaOff val="0"/>
              </a:schemeClr>
            </a:effectRef>
            <a:fontRef idx="minor">
              <a:schemeClr val="lt1"/>
            </a:fontRef>
          </p:style>
          <p:txBody>
            <a:bodyPr spcFirstLastPara="0" vert="horz" wrap="square" lIns="2180943" tIns="125730" rIns="125731" bIns="125730" numCol="1" spcCol="1270" anchor="ctr" anchorCtr="0">
              <a:noAutofit/>
            </a:bodyPr>
            <a:lstStyle/>
            <a:p>
              <a:pPr marL="0" lvl="0" indent="0" algn="l" defTabSz="1466850">
                <a:lnSpc>
                  <a:spcPct val="90000"/>
                </a:lnSpc>
                <a:spcBef>
                  <a:spcPct val="0"/>
                </a:spcBef>
                <a:spcAft>
                  <a:spcPct val="35000"/>
                </a:spcAft>
                <a:buFont typeface="+mj-lt"/>
                <a:buNone/>
              </a:pPr>
              <a:r>
                <a:rPr lang="en-US" sz="3300" kern="1200" dirty="0"/>
                <a:t>Trade capital expense for variable expense</a:t>
              </a:r>
            </a:p>
          </p:txBody>
        </p:sp>
        <p:sp>
          <p:nvSpPr>
            <p:cNvPr id="10" name="Freeform 9">
              <a:extLst>
                <a:ext uri="{FF2B5EF4-FFF2-40B4-BE49-F238E27FC236}">
                  <a16:creationId xmlns:a16="http://schemas.microsoft.com/office/drawing/2014/main" id="{45A1464D-CF30-5C48-A8B7-71405A0DE28B}"/>
                </a:ext>
              </a:extLst>
            </p:cNvPr>
            <p:cNvSpPr/>
            <p:nvPr/>
          </p:nvSpPr>
          <p:spPr>
            <a:xfrm>
              <a:off x="1141413" y="2482924"/>
              <a:ext cx="9906000" cy="740131"/>
            </a:xfrm>
            <a:custGeom>
              <a:avLst/>
              <a:gdLst>
                <a:gd name="connsiteX0" fmla="*/ 0 w 9906000"/>
                <a:gd name="connsiteY0" fmla="*/ 74013 h 740131"/>
                <a:gd name="connsiteX1" fmla="*/ 74013 w 9906000"/>
                <a:gd name="connsiteY1" fmla="*/ 0 h 740131"/>
                <a:gd name="connsiteX2" fmla="*/ 9831987 w 9906000"/>
                <a:gd name="connsiteY2" fmla="*/ 0 h 740131"/>
                <a:gd name="connsiteX3" fmla="*/ 9906000 w 9906000"/>
                <a:gd name="connsiteY3" fmla="*/ 74013 h 740131"/>
                <a:gd name="connsiteX4" fmla="*/ 9906000 w 9906000"/>
                <a:gd name="connsiteY4" fmla="*/ 666118 h 740131"/>
                <a:gd name="connsiteX5" fmla="*/ 9831987 w 9906000"/>
                <a:gd name="connsiteY5" fmla="*/ 740131 h 740131"/>
                <a:gd name="connsiteX6" fmla="*/ 74013 w 9906000"/>
                <a:gd name="connsiteY6" fmla="*/ 740131 h 740131"/>
                <a:gd name="connsiteX7" fmla="*/ 0 w 9906000"/>
                <a:gd name="connsiteY7" fmla="*/ 666118 h 740131"/>
                <a:gd name="connsiteX8" fmla="*/ 0 w 9906000"/>
                <a:gd name="connsiteY8" fmla="*/ 74013 h 74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06000" h="740131">
                  <a:moveTo>
                    <a:pt x="0" y="74013"/>
                  </a:moveTo>
                  <a:cubicBezTo>
                    <a:pt x="0" y="33137"/>
                    <a:pt x="33137" y="0"/>
                    <a:pt x="74013" y="0"/>
                  </a:cubicBezTo>
                  <a:lnTo>
                    <a:pt x="9831987" y="0"/>
                  </a:lnTo>
                  <a:cubicBezTo>
                    <a:pt x="9872863" y="0"/>
                    <a:pt x="9906000" y="33137"/>
                    <a:pt x="9906000" y="74013"/>
                  </a:cubicBezTo>
                  <a:lnTo>
                    <a:pt x="9906000" y="666118"/>
                  </a:lnTo>
                  <a:cubicBezTo>
                    <a:pt x="9906000" y="706994"/>
                    <a:pt x="9872863" y="740131"/>
                    <a:pt x="9831987" y="740131"/>
                  </a:cubicBezTo>
                  <a:lnTo>
                    <a:pt x="74013" y="740131"/>
                  </a:lnTo>
                  <a:cubicBezTo>
                    <a:pt x="33137" y="740131"/>
                    <a:pt x="0" y="706994"/>
                    <a:pt x="0" y="666118"/>
                  </a:cubicBezTo>
                  <a:lnTo>
                    <a:pt x="0" y="74013"/>
                  </a:lnTo>
                  <a:close/>
                </a:path>
              </a:pathLst>
            </a:custGeom>
          </p:spPr>
          <p:style>
            <a:lnRef idx="2">
              <a:schemeClr val="lt1">
                <a:hueOff val="0"/>
                <a:satOff val="0"/>
                <a:lumOff val="0"/>
                <a:alphaOff val="0"/>
              </a:schemeClr>
            </a:lnRef>
            <a:fillRef idx="1">
              <a:schemeClr val="accent3">
                <a:shade val="80000"/>
                <a:hueOff val="-46300"/>
                <a:satOff val="888"/>
                <a:lumOff val="4469"/>
                <a:alphaOff val="0"/>
              </a:schemeClr>
            </a:fillRef>
            <a:effectRef idx="0">
              <a:schemeClr val="accent3">
                <a:shade val="80000"/>
                <a:hueOff val="-46300"/>
                <a:satOff val="888"/>
                <a:lumOff val="4469"/>
                <a:alphaOff val="0"/>
              </a:schemeClr>
            </a:effectRef>
            <a:fontRef idx="minor">
              <a:schemeClr val="lt1"/>
            </a:fontRef>
          </p:style>
          <p:txBody>
            <a:bodyPr spcFirstLastPara="0" vert="horz" wrap="square" lIns="2180943" tIns="125730" rIns="125731" bIns="125730" numCol="1" spcCol="1270" anchor="ctr" anchorCtr="0">
              <a:noAutofit/>
            </a:bodyPr>
            <a:lstStyle/>
            <a:p>
              <a:pPr marL="0" lvl="0" indent="0" algn="l" defTabSz="1466850">
                <a:lnSpc>
                  <a:spcPct val="90000"/>
                </a:lnSpc>
                <a:spcBef>
                  <a:spcPct val="0"/>
                </a:spcBef>
                <a:spcAft>
                  <a:spcPct val="35000"/>
                </a:spcAft>
                <a:buFont typeface="+mj-lt"/>
                <a:buNone/>
              </a:pPr>
              <a:r>
                <a:rPr lang="en-US" sz="3300" kern="1200" dirty="0"/>
                <a:t>Benefit from massive economies of scale</a:t>
              </a:r>
            </a:p>
          </p:txBody>
        </p:sp>
      </p:grpSp>
      <p:sp>
        <p:nvSpPr>
          <p:cNvPr id="20" name="Rounded Rectangle 19">
            <a:extLst>
              <a:ext uri="{FF2B5EF4-FFF2-40B4-BE49-F238E27FC236}">
                <a16:creationId xmlns:a16="http://schemas.microsoft.com/office/drawing/2014/main" id="{E782F0B9-AB8A-379F-88FD-E94D591E3281}"/>
              </a:ext>
            </a:extLst>
          </p:cNvPr>
          <p:cNvSpPr/>
          <p:nvPr/>
        </p:nvSpPr>
        <p:spPr>
          <a:xfrm>
            <a:off x="1223010" y="1725225"/>
            <a:ext cx="1417320" cy="627240"/>
          </a:xfrm>
          <a:prstGeom prst="roundRect">
            <a:avLst/>
          </a:prstGeom>
          <a:solidFill>
            <a:schemeClr val="accent3">
              <a:lumMod val="5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8C5A2264-D62F-54F9-8EA4-2A2CC903E46D}"/>
              </a:ext>
            </a:extLst>
          </p:cNvPr>
          <p:cNvSpPr/>
          <p:nvPr/>
        </p:nvSpPr>
        <p:spPr>
          <a:xfrm>
            <a:off x="1223010" y="2539369"/>
            <a:ext cx="1417320" cy="627240"/>
          </a:xfrm>
          <a:prstGeom prst="roundRect">
            <a:avLst/>
          </a:prstGeom>
          <a:solidFill>
            <a:schemeClr val="accent3">
              <a:lumMod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2" name="Rounded Rectangle 21">
            <a:extLst>
              <a:ext uri="{FF2B5EF4-FFF2-40B4-BE49-F238E27FC236}">
                <a16:creationId xmlns:a16="http://schemas.microsoft.com/office/drawing/2014/main" id="{B7774247-FC97-7B20-002D-09B0243C0A52}"/>
              </a:ext>
            </a:extLst>
          </p:cNvPr>
          <p:cNvSpPr/>
          <p:nvPr/>
        </p:nvSpPr>
        <p:spPr>
          <a:xfrm>
            <a:off x="1223010" y="3353514"/>
            <a:ext cx="1417320" cy="627240"/>
          </a:xfrm>
          <a:prstGeom prst="roundRect">
            <a:avLst/>
          </a:prstGeom>
          <a:solidFill>
            <a:schemeClr val="accent3">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689A39D3-FD25-0111-0746-602208D290BB}"/>
              </a:ext>
            </a:extLst>
          </p:cNvPr>
          <p:cNvSpPr/>
          <p:nvPr/>
        </p:nvSpPr>
        <p:spPr>
          <a:xfrm>
            <a:off x="1223010" y="4167659"/>
            <a:ext cx="1417320" cy="627240"/>
          </a:xfrm>
          <a:prstGeom prst="roundRect">
            <a:avLst/>
          </a:prstGeom>
          <a:solidFill>
            <a:schemeClr val="accent3">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FE4C60EF-9D15-736A-3022-8D2B80304614}"/>
              </a:ext>
            </a:extLst>
          </p:cNvPr>
          <p:cNvSpPr/>
          <p:nvPr/>
        </p:nvSpPr>
        <p:spPr>
          <a:xfrm>
            <a:off x="1223010" y="4981803"/>
            <a:ext cx="1417320" cy="627240"/>
          </a:xfrm>
          <a:prstGeom prst="roundRect">
            <a:avLst/>
          </a:prstGeom>
          <a:solidFill>
            <a:schemeClr val="accent3">
              <a:lumMod val="20000"/>
              <a:lumOff val="8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3441D8FE-F8A6-3419-F8DE-0F4A6A24AB6F}"/>
              </a:ext>
            </a:extLst>
          </p:cNvPr>
          <p:cNvSpPr/>
          <p:nvPr/>
        </p:nvSpPr>
        <p:spPr>
          <a:xfrm>
            <a:off x="1223010" y="5795948"/>
            <a:ext cx="1417320" cy="627240"/>
          </a:xfrm>
          <a:prstGeom prst="roundRect">
            <a:avLst/>
          </a:prstGeom>
          <a:solidFill>
            <a:schemeClr val="accent4">
              <a:lumMod val="20000"/>
              <a:lumOff val="8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3" name="Graphic 32" descr="Question Mark with solid fill">
            <a:extLst>
              <a:ext uri="{FF2B5EF4-FFF2-40B4-BE49-F238E27FC236}">
                <a16:creationId xmlns:a16="http://schemas.microsoft.com/office/drawing/2014/main" id="{2DC42144-C41F-DD27-497E-7B4E81D94F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77340" y="3356610"/>
            <a:ext cx="586739" cy="586739"/>
          </a:xfrm>
          <a:prstGeom prst="rect">
            <a:avLst/>
          </a:prstGeom>
        </p:spPr>
      </p:pic>
      <p:pic>
        <p:nvPicPr>
          <p:cNvPr id="35" name="Graphic 34" descr="Rabbit with solid fill">
            <a:extLst>
              <a:ext uri="{FF2B5EF4-FFF2-40B4-BE49-F238E27FC236}">
                <a16:creationId xmlns:a16="http://schemas.microsoft.com/office/drawing/2014/main" id="{4BA5E77F-CAE1-E50E-7F79-170C8E377B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73988" y="4099078"/>
            <a:ext cx="770101" cy="770101"/>
          </a:xfrm>
          <a:prstGeom prst="rect">
            <a:avLst/>
          </a:prstGeom>
        </p:spPr>
      </p:pic>
      <p:pic>
        <p:nvPicPr>
          <p:cNvPr id="37" name="Graphic 36" descr="Battery charging with solid fill">
            <a:extLst>
              <a:ext uri="{FF2B5EF4-FFF2-40B4-BE49-F238E27FC236}">
                <a16:creationId xmlns:a16="http://schemas.microsoft.com/office/drawing/2014/main" id="{3DBB60AB-1C29-743D-096B-166D6987F95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47303" y="4838223"/>
            <a:ext cx="914400" cy="914400"/>
          </a:xfrm>
          <a:prstGeom prst="rect">
            <a:avLst/>
          </a:prstGeom>
        </p:spPr>
      </p:pic>
      <p:pic>
        <p:nvPicPr>
          <p:cNvPr id="39" name="Graphic 38" descr="Earth globe: Americas with solid fill">
            <a:extLst>
              <a:ext uri="{FF2B5EF4-FFF2-40B4-BE49-F238E27FC236}">
                <a16:creationId xmlns:a16="http://schemas.microsoft.com/office/drawing/2014/main" id="{7A4A8475-CC4C-2B31-EA1D-1909A82F14D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95424" y="5739502"/>
            <a:ext cx="750569" cy="750569"/>
          </a:xfrm>
          <a:prstGeom prst="rect">
            <a:avLst/>
          </a:prstGeom>
        </p:spPr>
      </p:pic>
      <p:pic>
        <p:nvPicPr>
          <p:cNvPr id="41" name="Graphic 40" descr="Abacus with solid fill">
            <a:extLst>
              <a:ext uri="{FF2B5EF4-FFF2-40B4-BE49-F238E27FC236}">
                <a16:creationId xmlns:a16="http://schemas.microsoft.com/office/drawing/2014/main" id="{6060013F-DE70-9E42-2308-CDEA835908B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52375" y="2518429"/>
            <a:ext cx="683686" cy="683686"/>
          </a:xfrm>
          <a:prstGeom prst="rect">
            <a:avLst/>
          </a:prstGeom>
        </p:spPr>
      </p:pic>
      <p:pic>
        <p:nvPicPr>
          <p:cNvPr id="43" name="Graphic 42" descr="Flying Money with solid fill">
            <a:extLst>
              <a:ext uri="{FF2B5EF4-FFF2-40B4-BE49-F238E27FC236}">
                <a16:creationId xmlns:a16="http://schemas.microsoft.com/office/drawing/2014/main" id="{66B6D911-2D96-EFF4-927B-C4E5F20F6C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638096" y="1719099"/>
            <a:ext cx="679375" cy="679375"/>
          </a:xfrm>
          <a:prstGeom prst="rect">
            <a:avLst/>
          </a:prstGeom>
        </p:spPr>
      </p:pic>
    </p:spTree>
    <p:extLst>
      <p:ext uri="{BB962C8B-B14F-4D97-AF65-F5344CB8AC3E}">
        <p14:creationId xmlns:p14="http://schemas.microsoft.com/office/powerpoint/2010/main" val="4054957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537A3-4FDB-DE94-B179-B36ECC08087C}"/>
              </a:ext>
            </a:extLst>
          </p:cNvPr>
          <p:cNvSpPr>
            <a:spLocks noGrp="1"/>
          </p:cNvSpPr>
          <p:nvPr>
            <p:ph type="title"/>
          </p:nvPr>
        </p:nvSpPr>
        <p:spPr>
          <a:xfrm>
            <a:off x="1141415" y="308610"/>
            <a:ext cx="9905998" cy="1478570"/>
          </a:xfrm>
        </p:spPr>
        <p:txBody>
          <a:bodyPr/>
          <a:lstStyle/>
          <a:p>
            <a:r>
              <a:rPr lang="en-US" dirty="0"/>
              <a:t>Syllabus Overview</a:t>
            </a:r>
          </a:p>
        </p:txBody>
      </p:sp>
      <p:graphicFrame>
        <p:nvGraphicFramePr>
          <p:cNvPr id="7" name="Content Placeholder 2">
            <a:extLst>
              <a:ext uri="{FF2B5EF4-FFF2-40B4-BE49-F238E27FC236}">
                <a16:creationId xmlns:a16="http://schemas.microsoft.com/office/drawing/2014/main" id="{68E592A3-DEE7-914B-1E74-2E732DFCA71F}"/>
              </a:ext>
            </a:extLst>
          </p:cNvPr>
          <p:cNvGraphicFramePr>
            <a:graphicFrameLocks noGrp="1"/>
          </p:cNvGraphicFramePr>
          <p:nvPr>
            <p:ph idx="1"/>
            <p:extLst>
              <p:ext uri="{D42A27DB-BD31-4B8C-83A1-F6EECF244321}">
                <p14:modId xmlns:p14="http://schemas.microsoft.com/office/powerpoint/2010/main" val="903567842"/>
              </p:ext>
            </p:extLst>
          </p:nvPr>
        </p:nvGraphicFramePr>
        <p:xfrm>
          <a:off x="1141413" y="1543050"/>
          <a:ext cx="9906000" cy="50063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815042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0C43B-6B89-3889-F798-8867E6B96E90}"/>
              </a:ext>
            </a:extLst>
          </p:cNvPr>
          <p:cNvSpPr>
            <a:spLocks noGrp="1"/>
          </p:cNvSpPr>
          <p:nvPr>
            <p:ph type="title"/>
          </p:nvPr>
        </p:nvSpPr>
        <p:spPr>
          <a:xfrm>
            <a:off x="1141413" y="240030"/>
            <a:ext cx="9905998" cy="1238540"/>
          </a:xfrm>
        </p:spPr>
        <p:txBody>
          <a:bodyPr>
            <a:normAutofit/>
          </a:bodyPr>
          <a:lstStyle/>
          <a:p>
            <a:r>
              <a:rPr lang="en-US" dirty="0"/>
              <a:t>Six Advantages of Cloud Computing</a:t>
            </a:r>
          </a:p>
        </p:txBody>
      </p:sp>
      <p:grpSp>
        <p:nvGrpSpPr>
          <p:cNvPr id="6" name="Group 5">
            <a:extLst>
              <a:ext uri="{FF2B5EF4-FFF2-40B4-BE49-F238E27FC236}">
                <a16:creationId xmlns:a16="http://schemas.microsoft.com/office/drawing/2014/main" id="{A7838B0B-57DC-9096-5078-321DDCC2B42C}"/>
              </a:ext>
            </a:extLst>
          </p:cNvPr>
          <p:cNvGrpSpPr/>
          <p:nvPr/>
        </p:nvGrpSpPr>
        <p:grpSpPr>
          <a:xfrm>
            <a:off x="1141413" y="1668780"/>
            <a:ext cx="9905999" cy="2368420"/>
            <a:chOff x="1141413" y="1668780"/>
            <a:chExt cx="9906000" cy="2368420"/>
          </a:xfrm>
        </p:grpSpPr>
        <p:sp>
          <p:nvSpPr>
            <p:cNvPr id="7" name="Freeform 6">
              <a:extLst>
                <a:ext uri="{FF2B5EF4-FFF2-40B4-BE49-F238E27FC236}">
                  <a16:creationId xmlns:a16="http://schemas.microsoft.com/office/drawing/2014/main" id="{CF0A6F30-8954-FDD6-BB2D-3BF50DB8CC55}"/>
                </a:ext>
              </a:extLst>
            </p:cNvPr>
            <p:cNvSpPr/>
            <p:nvPr/>
          </p:nvSpPr>
          <p:spPr>
            <a:xfrm>
              <a:off x="1141413" y="1668780"/>
              <a:ext cx="9906000" cy="740131"/>
            </a:xfrm>
            <a:custGeom>
              <a:avLst/>
              <a:gdLst>
                <a:gd name="connsiteX0" fmla="*/ 0 w 9906000"/>
                <a:gd name="connsiteY0" fmla="*/ 74013 h 740131"/>
                <a:gd name="connsiteX1" fmla="*/ 74013 w 9906000"/>
                <a:gd name="connsiteY1" fmla="*/ 0 h 740131"/>
                <a:gd name="connsiteX2" fmla="*/ 9831987 w 9906000"/>
                <a:gd name="connsiteY2" fmla="*/ 0 h 740131"/>
                <a:gd name="connsiteX3" fmla="*/ 9906000 w 9906000"/>
                <a:gd name="connsiteY3" fmla="*/ 74013 h 740131"/>
                <a:gd name="connsiteX4" fmla="*/ 9906000 w 9906000"/>
                <a:gd name="connsiteY4" fmla="*/ 666118 h 740131"/>
                <a:gd name="connsiteX5" fmla="*/ 9831987 w 9906000"/>
                <a:gd name="connsiteY5" fmla="*/ 740131 h 740131"/>
                <a:gd name="connsiteX6" fmla="*/ 74013 w 9906000"/>
                <a:gd name="connsiteY6" fmla="*/ 740131 h 740131"/>
                <a:gd name="connsiteX7" fmla="*/ 0 w 9906000"/>
                <a:gd name="connsiteY7" fmla="*/ 666118 h 740131"/>
                <a:gd name="connsiteX8" fmla="*/ 0 w 9906000"/>
                <a:gd name="connsiteY8" fmla="*/ 74013 h 74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06000" h="740131">
                  <a:moveTo>
                    <a:pt x="0" y="74013"/>
                  </a:moveTo>
                  <a:cubicBezTo>
                    <a:pt x="0" y="33137"/>
                    <a:pt x="33137" y="0"/>
                    <a:pt x="74013" y="0"/>
                  </a:cubicBezTo>
                  <a:lnTo>
                    <a:pt x="9831987" y="0"/>
                  </a:lnTo>
                  <a:cubicBezTo>
                    <a:pt x="9872863" y="0"/>
                    <a:pt x="9906000" y="33137"/>
                    <a:pt x="9906000" y="74013"/>
                  </a:cubicBezTo>
                  <a:lnTo>
                    <a:pt x="9906000" y="666118"/>
                  </a:lnTo>
                  <a:cubicBezTo>
                    <a:pt x="9906000" y="706994"/>
                    <a:pt x="9872863" y="740131"/>
                    <a:pt x="9831987" y="740131"/>
                  </a:cubicBezTo>
                  <a:lnTo>
                    <a:pt x="74013" y="740131"/>
                  </a:lnTo>
                  <a:cubicBezTo>
                    <a:pt x="33137" y="740131"/>
                    <a:pt x="0" y="706994"/>
                    <a:pt x="0" y="666118"/>
                  </a:cubicBezTo>
                  <a:lnTo>
                    <a:pt x="0" y="74013"/>
                  </a:lnTo>
                  <a:close/>
                </a:path>
              </a:pathLst>
            </a:custGeom>
          </p:spPr>
          <p:style>
            <a:lnRef idx="2">
              <a:schemeClr val="lt1">
                <a:hueOff val="0"/>
                <a:satOff val="0"/>
                <a:lumOff val="0"/>
                <a:alphaOff val="0"/>
              </a:schemeClr>
            </a:lnRef>
            <a:fillRef idx="1">
              <a:schemeClr val="accent3">
                <a:shade val="80000"/>
                <a:hueOff val="0"/>
                <a:satOff val="0"/>
                <a:lumOff val="0"/>
                <a:alphaOff val="0"/>
              </a:schemeClr>
            </a:fillRef>
            <a:effectRef idx="0">
              <a:schemeClr val="accent3">
                <a:shade val="80000"/>
                <a:hueOff val="0"/>
                <a:satOff val="0"/>
                <a:lumOff val="0"/>
                <a:alphaOff val="0"/>
              </a:schemeClr>
            </a:effectRef>
            <a:fontRef idx="minor">
              <a:schemeClr val="lt1"/>
            </a:fontRef>
          </p:style>
          <p:txBody>
            <a:bodyPr spcFirstLastPara="0" vert="horz" wrap="square" lIns="2180943" tIns="125730" rIns="125731" bIns="125730" numCol="1" spcCol="1270" anchor="ctr" anchorCtr="0">
              <a:noAutofit/>
            </a:bodyPr>
            <a:lstStyle/>
            <a:p>
              <a:pPr marL="0" lvl="0" indent="0" algn="l" defTabSz="1466850">
                <a:lnSpc>
                  <a:spcPct val="90000"/>
                </a:lnSpc>
                <a:spcBef>
                  <a:spcPct val="0"/>
                </a:spcBef>
                <a:spcAft>
                  <a:spcPct val="35000"/>
                </a:spcAft>
                <a:buFont typeface="+mj-lt"/>
                <a:buNone/>
              </a:pPr>
              <a:r>
                <a:rPr lang="en-US" sz="3300" kern="1200" dirty="0"/>
                <a:t>Trade capital expense for variable expense</a:t>
              </a:r>
            </a:p>
          </p:txBody>
        </p:sp>
        <p:sp>
          <p:nvSpPr>
            <p:cNvPr id="10" name="Freeform 9">
              <a:extLst>
                <a:ext uri="{FF2B5EF4-FFF2-40B4-BE49-F238E27FC236}">
                  <a16:creationId xmlns:a16="http://schemas.microsoft.com/office/drawing/2014/main" id="{45A1464D-CF30-5C48-A8B7-71405A0DE28B}"/>
                </a:ext>
              </a:extLst>
            </p:cNvPr>
            <p:cNvSpPr/>
            <p:nvPr/>
          </p:nvSpPr>
          <p:spPr>
            <a:xfrm>
              <a:off x="1141413" y="2482924"/>
              <a:ext cx="9906000" cy="740131"/>
            </a:xfrm>
            <a:custGeom>
              <a:avLst/>
              <a:gdLst>
                <a:gd name="connsiteX0" fmla="*/ 0 w 9906000"/>
                <a:gd name="connsiteY0" fmla="*/ 74013 h 740131"/>
                <a:gd name="connsiteX1" fmla="*/ 74013 w 9906000"/>
                <a:gd name="connsiteY1" fmla="*/ 0 h 740131"/>
                <a:gd name="connsiteX2" fmla="*/ 9831987 w 9906000"/>
                <a:gd name="connsiteY2" fmla="*/ 0 h 740131"/>
                <a:gd name="connsiteX3" fmla="*/ 9906000 w 9906000"/>
                <a:gd name="connsiteY3" fmla="*/ 74013 h 740131"/>
                <a:gd name="connsiteX4" fmla="*/ 9906000 w 9906000"/>
                <a:gd name="connsiteY4" fmla="*/ 666118 h 740131"/>
                <a:gd name="connsiteX5" fmla="*/ 9831987 w 9906000"/>
                <a:gd name="connsiteY5" fmla="*/ 740131 h 740131"/>
                <a:gd name="connsiteX6" fmla="*/ 74013 w 9906000"/>
                <a:gd name="connsiteY6" fmla="*/ 740131 h 740131"/>
                <a:gd name="connsiteX7" fmla="*/ 0 w 9906000"/>
                <a:gd name="connsiteY7" fmla="*/ 666118 h 740131"/>
                <a:gd name="connsiteX8" fmla="*/ 0 w 9906000"/>
                <a:gd name="connsiteY8" fmla="*/ 74013 h 74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06000" h="740131">
                  <a:moveTo>
                    <a:pt x="0" y="74013"/>
                  </a:moveTo>
                  <a:cubicBezTo>
                    <a:pt x="0" y="33137"/>
                    <a:pt x="33137" y="0"/>
                    <a:pt x="74013" y="0"/>
                  </a:cubicBezTo>
                  <a:lnTo>
                    <a:pt x="9831987" y="0"/>
                  </a:lnTo>
                  <a:cubicBezTo>
                    <a:pt x="9872863" y="0"/>
                    <a:pt x="9906000" y="33137"/>
                    <a:pt x="9906000" y="74013"/>
                  </a:cubicBezTo>
                  <a:lnTo>
                    <a:pt x="9906000" y="666118"/>
                  </a:lnTo>
                  <a:cubicBezTo>
                    <a:pt x="9906000" y="706994"/>
                    <a:pt x="9872863" y="740131"/>
                    <a:pt x="9831987" y="740131"/>
                  </a:cubicBezTo>
                  <a:lnTo>
                    <a:pt x="74013" y="740131"/>
                  </a:lnTo>
                  <a:cubicBezTo>
                    <a:pt x="33137" y="740131"/>
                    <a:pt x="0" y="706994"/>
                    <a:pt x="0" y="666118"/>
                  </a:cubicBezTo>
                  <a:lnTo>
                    <a:pt x="0" y="74013"/>
                  </a:lnTo>
                  <a:close/>
                </a:path>
              </a:pathLst>
            </a:custGeom>
          </p:spPr>
          <p:style>
            <a:lnRef idx="2">
              <a:schemeClr val="lt1">
                <a:hueOff val="0"/>
                <a:satOff val="0"/>
                <a:lumOff val="0"/>
                <a:alphaOff val="0"/>
              </a:schemeClr>
            </a:lnRef>
            <a:fillRef idx="1">
              <a:schemeClr val="accent3">
                <a:shade val="80000"/>
                <a:hueOff val="-46300"/>
                <a:satOff val="888"/>
                <a:lumOff val="4469"/>
                <a:alphaOff val="0"/>
              </a:schemeClr>
            </a:fillRef>
            <a:effectRef idx="0">
              <a:schemeClr val="accent3">
                <a:shade val="80000"/>
                <a:hueOff val="-46300"/>
                <a:satOff val="888"/>
                <a:lumOff val="4469"/>
                <a:alphaOff val="0"/>
              </a:schemeClr>
            </a:effectRef>
            <a:fontRef idx="minor">
              <a:schemeClr val="lt1"/>
            </a:fontRef>
          </p:style>
          <p:txBody>
            <a:bodyPr spcFirstLastPara="0" vert="horz" wrap="square" lIns="2180943" tIns="125730" rIns="125731" bIns="125730" numCol="1" spcCol="1270" anchor="ctr" anchorCtr="0">
              <a:noAutofit/>
            </a:bodyPr>
            <a:lstStyle/>
            <a:p>
              <a:pPr marL="0" lvl="0" indent="0" algn="l" defTabSz="1466850">
                <a:lnSpc>
                  <a:spcPct val="90000"/>
                </a:lnSpc>
                <a:spcBef>
                  <a:spcPct val="0"/>
                </a:spcBef>
                <a:spcAft>
                  <a:spcPct val="35000"/>
                </a:spcAft>
                <a:buFont typeface="+mj-lt"/>
                <a:buNone/>
              </a:pPr>
              <a:r>
                <a:rPr lang="en-US" sz="3300" kern="1200" dirty="0"/>
                <a:t>Benefit from massive economies of scale</a:t>
              </a:r>
            </a:p>
          </p:txBody>
        </p:sp>
        <p:sp>
          <p:nvSpPr>
            <p:cNvPr id="12" name="Freeform 11">
              <a:extLst>
                <a:ext uri="{FF2B5EF4-FFF2-40B4-BE49-F238E27FC236}">
                  <a16:creationId xmlns:a16="http://schemas.microsoft.com/office/drawing/2014/main" id="{93A1412C-1384-D254-CE68-9A1FC8436EC5}"/>
                </a:ext>
              </a:extLst>
            </p:cNvPr>
            <p:cNvSpPr/>
            <p:nvPr/>
          </p:nvSpPr>
          <p:spPr>
            <a:xfrm>
              <a:off x="1141413" y="3297069"/>
              <a:ext cx="9906000" cy="740131"/>
            </a:xfrm>
            <a:custGeom>
              <a:avLst/>
              <a:gdLst>
                <a:gd name="connsiteX0" fmla="*/ 0 w 9906000"/>
                <a:gd name="connsiteY0" fmla="*/ 74013 h 740131"/>
                <a:gd name="connsiteX1" fmla="*/ 74013 w 9906000"/>
                <a:gd name="connsiteY1" fmla="*/ 0 h 740131"/>
                <a:gd name="connsiteX2" fmla="*/ 9831987 w 9906000"/>
                <a:gd name="connsiteY2" fmla="*/ 0 h 740131"/>
                <a:gd name="connsiteX3" fmla="*/ 9906000 w 9906000"/>
                <a:gd name="connsiteY3" fmla="*/ 74013 h 740131"/>
                <a:gd name="connsiteX4" fmla="*/ 9906000 w 9906000"/>
                <a:gd name="connsiteY4" fmla="*/ 666118 h 740131"/>
                <a:gd name="connsiteX5" fmla="*/ 9831987 w 9906000"/>
                <a:gd name="connsiteY5" fmla="*/ 740131 h 740131"/>
                <a:gd name="connsiteX6" fmla="*/ 74013 w 9906000"/>
                <a:gd name="connsiteY6" fmla="*/ 740131 h 740131"/>
                <a:gd name="connsiteX7" fmla="*/ 0 w 9906000"/>
                <a:gd name="connsiteY7" fmla="*/ 666118 h 740131"/>
                <a:gd name="connsiteX8" fmla="*/ 0 w 9906000"/>
                <a:gd name="connsiteY8" fmla="*/ 74013 h 74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06000" h="740131">
                  <a:moveTo>
                    <a:pt x="0" y="74013"/>
                  </a:moveTo>
                  <a:cubicBezTo>
                    <a:pt x="0" y="33137"/>
                    <a:pt x="33137" y="0"/>
                    <a:pt x="74013" y="0"/>
                  </a:cubicBezTo>
                  <a:lnTo>
                    <a:pt x="9831987" y="0"/>
                  </a:lnTo>
                  <a:cubicBezTo>
                    <a:pt x="9872863" y="0"/>
                    <a:pt x="9906000" y="33137"/>
                    <a:pt x="9906000" y="74013"/>
                  </a:cubicBezTo>
                  <a:lnTo>
                    <a:pt x="9906000" y="666118"/>
                  </a:lnTo>
                  <a:cubicBezTo>
                    <a:pt x="9906000" y="706994"/>
                    <a:pt x="9872863" y="740131"/>
                    <a:pt x="9831987" y="740131"/>
                  </a:cubicBezTo>
                  <a:lnTo>
                    <a:pt x="74013" y="740131"/>
                  </a:lnTo>
                  <a:cubicBezTo>
                    <a:pt x="33137" y="740131"/>
                    <a:pt x="0" y="706994"/>
                    <a:pt x="0" y="666118"/>
                  </a:cubicBezTo>
                  <a:lnTo>
                    <a:pt x="0" y="74013"/>
                  </a:lnTo>
                  <a:close/>
                </a:path>
              </a:pathLst>
            </a:custGeom>
          </p:spPr>
          <p:style>
            <a:lnRef idx="2">
              <a:schemeClr val="lt1">
                <a:hueOff val="0"/>
                <a:satOff val="0"/>
                <a:lumOff val="0"/>
                <a:alphaOff val="0"/>
              </a:schemeClr>
            </a:lnRef>
            <a:fillRef idx="1">
              <a:schemeClr val="accent3">
                <a:shade val="80000"/>
                <a:hueOff val="-92599"/>
                <a:satOff val="1777"/>
                <a:lumOff val="8938"/>
                <a:alphaOff val="0"/>
              </a:schemeClr>
            </a:fillRef>
            <a:effectRef idx="0">
              <a:schemeClr val="accent3">
                <a:shade val="80000"/>
                <a:hueOff val="-92599"/>
                <a:satOff val="1777"/>
                <a:lumOff val="8938"/>
                <a:alphaOff val="0"/>
              </a:schemeClr>
            </a:effectRef>
            <a:fontRef idx="minor">
              <a:schemeClr val="lt1"/>
            </a:fontRef>
          </p:style>
          <p:txBody>
            <a:bodyPr spcFirstLastPara="0" vert="horz" wrap="square" lIns="2180943" tIns="125730" rIns="125731" bIns="125730" numCol="1" spcCol="1270" anchor="ctr" anchorCtr="0">
              <a:noAutofit/>
            </a:bodyPr>
            <a:lstStyle/>
            <a:p>
              <a:pPr marL="0" lvl="0" indent="0" algn="l" defTabSz="1466850">
                <a:lnSpc>
                  <a:spcPct val="90000"/>
                </a:lnSpc>
                <a:spcBef>
                  <a:spcPct val="0"/>
                </a:spcBef>
                <a:spcAft>
                  <a:spcPct val="35000"/>
                </a:spcAft>
                <a:buFont typeface="+mj-lt"/>
                <a:buNone/>
              </a:pPr>
              <a:r>
                <a:rPr lang="en-US" sz="3300" kern="1200" dirty="0"/>
                <a:t>Stop guessing capacity</a:t>
              </a:r>
            </a:p>
          </p:txBody>
        </p:sp>
      </p:grpSp>
      <p:sp>
        <p:nvSpPr>
          <p:cNvPr id="20" name="Rounded Rectangle 19">
            <a:extLst>
              <a:ext uri="{FF2B5EF4-FFF2-40B4-BE49-F238E27FC236}">
                <a16:creationId xmlns:a16="http://schemas.microsoft.com/office/drawing/2014/main" id="{E782F0B9-AB8A-379F-88FD-E94D591E3281}"/>
              </a:ext>
            </a:extLst>
          </p:cNvPr>
          <p:cNvSpPr/>
          <p:nvPr/>
        </p:nvSpPr>
        <p:spPr>
          <a:xfrm>
            <a:off x="1223010" y="1725225"/>
            <a:ext cx="1417320" cy="627240"/>
          </a:xfrm>
          <a:prstGeom prst="roundRect">
            <a:avLst/>
          </a:prstGeom>
          <a:solidFill>
            <a:schemeClr val="accent3">
              <a:lumMod val="5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8C5A2264-D62F-54F9-8EA4-2A2CC903E46D}"/>
              </a:ext>
            </a:extLst>
          </p:cNvPr>
          <p:cNvSpPr/>
          <p:nvPr/>
        </p:nvSpPr>
        <p:spPr>
          <a:xfrm>
            <a:off x="1223010" y="2539369"/>
            <a:ext cx="1417320" cy="627240"/>
          </a:xfrm>
          <a:prstGeom prst="roundRect">
            <a:avLst/>
          </a:prstGeom>
          <a:solidFill>
            <a:schemeClr val="accent3">
              <a:lumMod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2" name="Rounded Rectangle 21">
            <a:extLst>
              <a:ext uri="{FF2B5EF4-FFF2-40B4-BE49-F238E27FC236}">
                <a16:creationId xmlns:a16="http://schemas.microsoft.com/office/drawing/2014/main" id="{B7774247-FC97-7B20-002D-09B0243C0A52}"/>
              </a:ext>
            </a:extLst>
          </p:cNvPr>
          <p:cNvSpPr/>
          <p:nvPr/>
        </p:nvSpPr>
        <p:spPr>
          <a:xfrm>
            <a:off x="1223010" y="3353514"/>
            <a:ext cx="1417320" cy="627240"/>
          </a:xfrm>
          <a:prstGeom prst="roundRect">
            <a:avLst/>
          </a:prstGeom>
          <a:solidFill>
            <a:schemeClr val="accent3">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689A39D3-FD25-0111-0746-602208D290BB}"/>
              </a:ext>
            </a:extLst>
          </p:cNvPr>
          <p:cNvSpPr/>
          <p:nvPr/>
        </p:nvSpPr>
        <p:spPr>
          <a:xfrm>
            <a:off x="1223010" y="4167659"/>
            <a:ext cx="1417320" cy="627240"/>
          </a:xfrm>
          <a:prstGeom prst="roundRect">
            <a:avLst/>
          </a:prstGeom>
          <a:solidFill>
            <a:schemeClr val="accent3">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FE4C60EF-9D15-736A-3022-8D2B80304614}"/>
              </a:ext>
            </a:extLst>
          </p:cNvPr>
          <p:cNvSpPr/>
          <p:nvPr/>
        </p:nvSpPr>
        <p:spPr>
          <a:xfrm>
            <a:off x="1223010" y="4981803"/>
            <a:ext cx="1417320" cy="627240"/>
          </a:xfrm>
          <a:prstGeom prst="roundRect">
            <a:avLst/>
          </a:prstGeom>
          <a:solidFill>
            <a:schemeClr val="accent3">
              <a:lumMod val="20000"/>
              <a:lumOff val="8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3441D8FE-F8A6-3419-F8DE-0F4A6A24AB6F}"/>
              </a:ext>
            </a:extLst>
          </p:cNvPr>
          <p:cNvSpPr/>
          <p:nvPr/>
        </p:nvSpPr>
        <p:spPr>
          <a:xfrm>
            <a:off x="1223010" y="5795948"/>
            <a:ext cx="1417320" cy="627240"/>
          </a:xfrm>
          <a:prstGeom prst="roundRect">
            <a:avLst/>
          </a:prstGeom>
          <a:solidFill>
            <a:schemeClr val="accent4">
              <a:lumMod val="20000"/>
              <a:lumOff val="8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3" name="Graphic 32" descr="Question Mark with solid fill">
            <a:extLst>
              <a:ext uri="{FF2B5EF4-FFF2-40B4-BE49-F238E27FC236}">
                <a16:creationId xmlns:a16="http://schemas.microsoft.com/office/drawing/2014/main" id="{2DC42144-C41F-DD27-497E-7B4E81D94F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77340" y="3356610"/>
            <a:ext cx="586739" cy="586739"/>
          </a:xfrm>
          <a:prstGeom prst="rect">
            <a:avLst/>
          </a:prstGeom>
        </p:spPr>
      </p:pic>
      <p:pic>
        <p:nvPicPr>
          <p:cNvPr id="35" name="Graphic 34" descr="Rabbit with solid fill">
            <a:extLst>
              <a:ext uri="{FF2B5EF4-FFF2-40B4-BE49-F238E27FC236}">
                <a16:creationId xmlns:a16="http://schemas.microsoft.com/office/drawing/2014/main" id="{4BA5E77F-CAE1-E50E-7F79-170C8E377B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73988" y="4099078"/>
            <a:ext cx="770101" cy="770101"/>
          </a:xfrm>
          <a:prstGeom prst="rect">
            <a:avLst/>
          </a:prstGeom>
        </p:spPr>
      </p:pic>
      <p:pic>
        <p:nvPicPr>
          <p:cNvPr id="37" name="Graphic 36" descr="Battery charging with solid fill">
            <a:extLst>
              <a:ext uri="{FF2B5EF4-FFF2-40B4-BE49-F238E27FC236}">
                <a16:creationId xmlns:a16="http://schemas.microsoft.com/office/drawing/2014/main" id="{3DBB60AB-1C29-743D-096B-166D6987F95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47303" y="4838223"/>
            <a:ext cx="914400" cy="914400"/>
          </a:xfrm>
          <a:prstGeom prst="rect">
            <a:avLst/>
          </a:prstGeom>
        </p:spPr>
      </p:pic>
      <p:pic>
        <p:nvPicPr>
          <p:cNvPr id="39" name="Graphic 38" descr="Earth globe: Americas with solid fill">
            <a:extLst>
              <a:ext uri="{FF2B5EF4-FFF2-40B4-BE49-F238E27FC236}">
                <a16:creationId xmlns:a16="http://schemas.microsoft.com/office/drawing/2014/main" id="{7A4A8475-CC4C-2B31-EA1D-1909A82F14D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95424" y="5739502"/>
            <a:ext cx="750569" cy="750569"/>
          </a:xfrm>
          <a:prstGeom prst="rect">
            <a:avLst/>
          </a:prstGeom>
        </p:spPr>
      </p:pic>
      <p:pic>
        <p:nvPicPr>
          <p:cNvPr id="41" name="Graphic 40" descr="Abacus with solid fill">
            <a:extLst>
              <a:ext uri="{FF2B5EF4-FFF2-40B4-BE49-F238E27FC236}">
                <a16:creationId xmlns:a16="http://schemas.microsoft.com/office/drawing/2014/main" id="{6060013F-DE70-9E42-2308-CDEA835908B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52375" y="2518429"/>
            <a:ext cx="683686" cy="683686"/>
          </a:xfrm>
          <a:prstGeom prst="rect">
            <a:avLst/>
          </a:prstGeom>
        </p:spPr>
      </p:pic>
      <p:pic>
        <p:nvPicPr>
          <p:cNvPr id="43" name="Graphic 42" descr="Flying Money with solid fill">
            <a:extLst>
              <a:ext uri="{FF2B5EF4-FFF2-40B4-BE49-F238E27FC236}">
                <a16:creationId xmlns:a16="http://schemas.microsoft.com/office/drawing/2014/main" id="{66B6D911-2D96-EFF4-927B-C4E5F20F6C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638096" y="1719099"/>
            <a:ext cx="679375" cy="679375"/>
          </a:xfrm>
          <a:prstGeom prst="rect">
            <a:avLst/>
          </a:prstGeom>
        </p:spPr>
      </p:pic>
    </p:spTree>
    <p:extLst>
      <p:ext uri="{BB962C8B-B14F-4D97-AF65-F5344CB8AC3E}">
        <p14:creationId xmlns:p14="http://schemas.microsoft.com/office/powerpoint/2010/main" val="41081683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0C43B-6B89-3889-F798-8867E6B96E90}"/>
              </a:ext>
            </a:extLst>
          </p:cNvPr>
          <p:cNvSpPr>
            <a:spLocks noGrp="1"/>
          </p:cNvSpPr>
          <p:nvPr>
            <p:ph type="title"/>
          </p:nvPr>
        </p:nvSpPr>
        <p:spPr>
          <a:xfrm>
            <a:off x="1141413" y="240030"/>
            <a:ext cx="9905998" cy="1238540"/>
          </a:xfrm>
        </p:spPr>
        <p:txBody>
          <a:bodyPr>
            <a:normAutofit/>
          </a:bodyPr>
          <a:lstStyle/>
          <a:p>
            <a:r>
              <a:rPr lang="en-US" dirty="0"/>
              <a:t>Six Advantages of Cloud Computing</a:t>
            </a:r>
          </a:p>
        </p:txBody>
      </p:sp>
      <p:grpSp>
        <p:nvGrpSpPr>
          <p:cNvPr id="6" name="Group 5">
            <a:extLst>
              <a:ext uri="{FF2B5EF4-FFF2-40B4-BE49-F238E27FC236}">
                <a16:creationId xmlns:a16="http://schemas.microsoft.com/office/drawing/2014/main" id="{A7838B0B-57DC-9096-5078-321DDCC2B42C}"/>
              </a:ext>
            </a:extLst>
          </p:cNvPr>
          <p:cNvGrpSpPr/>
          <p:nvPr/>
        </p:nvGrpSpPr>
        <p:grpSpPr>
          <a:xfrm>
            <a:off x="1141413" y="1668780"/>
            <a:ext cx="9905999" cy="3182565"/>
            <a:chOff x="1141413" y="1668780"/>
            <a:chExt cx="9906000" cy="3182565"/>
          </a:xfrm>
        </p:grpSpPr>
        <p:sp>
          <p:nvSpPr>
            <p:cNvPr id="7" name="Freeform 6">
              <a:extLst>
                <a:ext uri="{FF2B5EF4-FFF2-40B4-BE49-F238E27FC236}">
                  <a16:creationId xmlns:a16="http://schemas.microsoft.com/office/drawing/2014/main" id="{CF0A6F30-8954-FDD6-BB2D-3BF50DB8CC55}"/>
                </a:ext>
              </a:extLst>
            </p:cNvPr>
            <p:cNvSpPr/>
            <p:nvPr/>
          </p:nvSpPr>
          <p:spPr>
            <a:xfrm>
              <a:off x="1141413" y="1668780"/>
              <a:ext cx="9906000" cy="740131"/>
            </a:xfrm>
            <a:custGeom>
              <a:avLst/>
              <a:gdLst>
                <a:gd name="connsiteX0" fmla="*/ 0 w 9906000"/>
                <a:gd name="connsiteY0" fmla="*/ 74013 h 740131"/>
                <a:gd name="connsiteX1" fmla="*/ 74013 w 9906000"/>
                <a:gd name="connsiteY1" fmla="*/ 0 h 740131"/>
                <a:gd name="connsiteX2" fmla="*/ 9831987 w 9906000"/>
                <a:gd name="connsiteY2" fmla="*/ 0 h 740131"/>
                <a:gd name="connsiteX3" fmla="*/ 9906000 w 9906000"/>
                <a:gd name="connsiteY3" fmla="*/ 74013 h 740131"/>
                <a:gd name="connsiteX4" fmla="*/ 9906000 w 9906000"/>
                <a:gd name="connsiteY4" fmla="*/ 666118 h 740131"/>
                <a:gd name="connsiteX5" fmla="*/ 9831987 w 9906000"/>
                <a:gd name="connsiteY5" fmla="*/ 740131 h 740131"/>
                <a:gd name="connsiteX6" fmla="*/ 74013 w 9906000"/>
                <a:gd name="connsiteY6" fmla="*/ 740131 h 740131"/>
                <a:gd name="connsiteX7" fmla="*/ 0 w 9906000"/>
                <a:gd name="connsiteY7" fmla="*/ 666118 h 740131"/>
                <a:gd name="connsiteX8" fmla="*/ 0 w 9906000"/>
                <a:gd name="connsiteY8" fmla="*/ 74013 h 74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06000" h="740131">
                  <a:moveTo>
                    <a:pt x="0" y="74013"/>
                  </a:moveTo>
                  <a:cubicBezTo>
                    <a:pt x="0" y="33137"/>
                    <a:pt x="33137" y="0"/>
                    <a:pt x="74013" y="0"/>
                  </a:cubicBezTo>
                  <a:lnTo>
                    <a:pt x="9831987" y="0"/>
                  </a:lnTo>
                  <a:cubicBezTo>
                    <a:pt x="9872863" y="0"/>
                    <a:pt x="9906000" y="33137"/>
                    <a:pt x="9906000" y="74013"/>
                  </a:cubicBezTo>
                  <a:lnTo>
                    <a:pt x="9906000" y="666118"/>
                  </a:lnTo>
                  <a:cubicBezTo>
                    <a:pt x="9906000" y="706994"/>
                    <a:pt x="9872863" y="740131"/>
                    <a:pt x="9831987" y="740131"/>
                  </a:cubicBezTo>
                  <a:lnTo>
                    <a:pt x="74013" y="740131"/>
                  </a:lnTo>
                  <a:cubicBezTo>
                    <a:pt x="33137" y="740131"/>
                    <a:pt x="0" y="706994"/>
                    <a:pt x="0" y="666118"/>
                  </a:cubicBezTo>
                  <a:lnTo>
                    <a:pt x="0" y="74013"/>
                  </a:lnTo>
                  <a:close/>
                </a:path>
              </a:pathLst>
            </a:custGeom>
          </p:spPr>
          <p:style>
            <a:lnRef idx="2">
              <a:schemeClr val="lt1">
                <a:hueOff val="0"/>
                <a:satOff val="0"/>
                <a:lumOff val="0"/>
                <a:alphaOff val="0"/>
              </a:schemeClr>
            </a:lnRef>
            <a:fillRef idx="1">
              <a:schemeClr val="accent3">
                <a:shade val="80000"/>
                <a:hueOff val="0"/>
                <a:satOff val="0"/>
                <a:lumOff val="0"/>
                <a:alphaOff val="0"/>
              </a:schemeClr>
            </a:fillRef>
            <a:effectRef idx="0">
              <a:schemeClr val="accent3">
                <a:shade val="80000"/>
                <a:hueOff val="0"/>
                <a:satOff val="0"/>
                <a:lumOff val="0"/>
                <a:alphaOff val="0"/>
              </a:schemeClr>
            </a:effectRef>
            <a:fontRef idx="minor">
              <a:schemeClr val="lt1"/>
            </a:fontRef>
          </p:style>
          <p:txBody>
            <a:bodyPr spcFirstLastPara="0" vert="horz" wrap="square" lIns="2180943" tIns="125730" rIns="125731" bIns="125730" numCol="1" spcCol="1270" anchor="ctr" anchorCtr="0">
              <a:noAutofit/>
            </a:bodyPr>
            <a:lstStyle/>
            <a:p>
              <a:pPr marL="0" lvl="0" indent="0" algn="l" defTabSz="1466850">
                <a:lnSpc>
                  <a:spcPct val="90000"/>
                </a:lnSpc>
                <a:spcBef>
                  <a:spcPct val="0"/>
                </a:spcBef>
                <a:spcAft>
                  <a:spcPct val="35000"/>
                </a:spcAft>
                <a:buFont typeface="+mj-lt"/>
                <a:buNone/>
              </a:pPr>
              <a:r>
                <a:rPr lang="en-US" sz="3300" kern="1200" dirty="0"/>
                <a:t>Trade capital expense for variable expense</a:t>
              </a:r>
            </a:p>
          </p:txBody>
        </p:sp>
        <p:sp>
          <p:nvSpPr>
            <p:cNvPr id="10" name="Freeform 9">
              <a:extLst>
                <a:ext uri="{FF2B5EF4-FFF2-40B4-BE49-F238E27FC236}">
                  <a16:creationId xmlns:a16="http://schemas.microsoft.com/office/drawing/2014/main" id="{45A1464D-CF30-5C48-A8B7-71405A0DE28B}"/>
                </a:ext>
              </a:extLst>
            </p:cNvPr>
            <p:cNvSpPr/>
            <p:nvPr/>
          </p:nvSpPr>
          <p:spPr>
            <a:xfrm>
              <a:off x="1141413" y="2482924"/>
              <a:ext cx="9906000" cy="740131"/>
            </a:xfrm>
            <a:custGeom>
              <a:avLst/>
              <a:gdLst>
                <a:gd name="connsiteX0" fmla="*/ 0 w 9906000"/>
                <a:gd name="connsiteY0" fmla="*/ 74013 h 740131"/>
                <a:gd name="connsiteX1" fmla="*/ 74013 w 9906000"/>
                <a:gd name="connsiteY1" fmla="*/ 0 h 740131"/>
                <a:gd name="connsiteX2" fmla="*/ 9831987 w 9906000"/>
                <a:gd name="connsiteY2" fmla="*/ 0 h 740131"/>
                <a:gd name="connsiteX3" fmla="*/ 9906000 w 9906000"/>
                <a:gd name="connsiteY3" fmla="*/ 74013 h 740131"/>
                <a:gd name="connsiteX4" fmla="*/ 9906000 w 9906000"/>
                <a:gd name="connsiteY4" fmla="*/ 666118 h 740131"/>
                <a:gd name="connsiteX5" fmla="*/ 9831987 w 9906000"/>
                <a:gd name="connsiteY5" fmla="*/ 740131 h 740131"/>
                <a:gd name="connsiteX6" fmla="*/ 74013 w 9906000"/>
                <a:gd name="connsiteY6" fmla="*/ 740131 h 740131"/>
                <a:gd name="connsiteX7" fmla="*/ 0 w 9906000"/>
                <a:gd name="connsiteY7" fmla="*/ 666118 h 740131"/>
                <a:gd name="connsiteX8" fmla="*/ 0 w 9906000"/>
                <a:gd name="connsiteY8" fmla="*/ 74013 h 74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06000" h="740131">
                  <a:moveTo>
                    <a:pt x="0" y="74013"/>
                  </a:moveTo>
                  <a:cubicBezTo>
                    <a:pt x="0" y="33137"/>
                    <a:pt x="33137" y="0"/>
                    <a:pt x="74013" y="0"/>
                  </a:cubicBezTo>
                  <a:lnTo>
                    <a:pt x="9831987" y="0"/>
                  </a:lnTo>
                  <a:cubicBezTo>
                    <a:pt x="9872863" y="0"/>
                    <a:pt x="9906000" y="33137"/>
                    <a:pt x="9906000" y="74013"/>
                  </a:cubicBezTo>
                  <a:lnTo>
                    <a:pt x="9906000" y="666118"/>
                  </a:lnTo>
                  <a:cubicBezTo>
                    <a:pt x="9906000" y="706994"/>
                    <a:pt x="9872863" y="740131"/>
                    <a:pt x="9831987" y="740131"/>
                  </a:cubicBezTo>
                  <a:lnTo>
                    <a:pt x="74013" y="740131"/>
                  </a:lnTo>
                  <a:cubicBezTo>
                    <a:pt x="33137" y="740131"/>
                    <a:pt x="0" y="706994"/>
                    <a:pt x="0" y="666118"/>
                  </a:cubicBezTo>
                  <a:lnTo>
                    <a:pt x="0" y="74013"/>
                  </a:lnTo>
                  <a:close/>
                </a:path>
              </a:pathLst>
            </a:custGeom>
          </p:spPr>
          <p:style>
            <a:lnRef idx="2">
              <a:schemeClr val="lt1">
                <a:hueOff val="0"/>
                <a:satOff val="0"/>
                <a:lumOff val="0"/>
                <a:alphaOff val="0"/>
              </a:schemeClr>
            </a:lnRef>
            <a:fillRef idx="1">
              <a:schemeClr val="accent3">
                <a:shade val="80000"/>
                <a:hueOff val="-46300"/>
                <a:satOff val="888"/>
                <a:lumOff val="4469"/>
                <a:alphaOff val="0"/>
              </a:schemeClr>
            </a:fillRef>
            <a:effectRef idx="0">
              <a:schemeClr val="accent3">
                <a:shade val="80000"/>
                <a:hueOff val="-46300"/>
                <a:satOff val="888"/>
                <a:lumOff val="4469"/>
                <a:alphaOff val="0"/>
              </a:schemeClr>
            </a:effectRef>
            <a:fontRef idx="minor">
              <a:schemeClr val="lt1"/>
            </a:fontRef>
          </p:style>
          <p:txBody>
            <a:bodyPr spcFirstLastPara="0" vert="horz" wrap="square" lIns="2180943" tIns="125730" rIns="125731" bIns="125730" numCol="1" spcCol="1270" anchor="ctr" anchorCtr="0">
              <a:noAutofit/>
            </a:bodyPr>
            <a:lstStyle/>
            <a:p>
              <a:pPr marL="0" lvl="0" indent="0" algn="l" defTabSz="1466850">
                <a:lnSpc>
                  <a:spcPct val="90000"/>
                </a:lnSpc>
                <a:spcBef>
                  <a:spcPct val="0"/>
                </a:spcBef>
                <a:spcAft>
                  <a:spcPct val="35000"/>
                </a:spcAft>
                <a:buFont typeface="+mj-lt"/>
                <a:buNone/>
              </a:pPr>
              <a:r>
                <a:rPr lang="en-US" sz="3300" kern="1200" dirty="0"/>
                <a:t>Benefit from massive economies of scale</a:t>
              </a:r>
            </a:p>
          </p:txBody>
        </p:sp>
        <p:sp>
          <p:nvSpPr>
            <p:cNvPr id="12" name="Freeform 11">
              <a:extLst>
                <a:ext uri="{FF2B5EF4-FFF2-40B4-BE49-F238E27FC236}">
                  <a16:creationId xmlns:a16="http://schemas.microsoft.com/office/drawing/2014/main" id="{93A1412C-1384-D254-CE68-9A1FC8436EC5}"/>
                </a:ext>
              </a:extLst>
            </p:cNvPr>
            <p:cNvSpPr/>
            <p:nvPr/>
          </p:nvSpPr>
          <p:spPr>
            <a:xfrm>
              <a:off x="1141413" y="3297069"/>
              <a:ext cx="9906000" cy="740131"/>
            </a:xfrm>
            <a:custGeom>
              <a:avLst/>
              <a:gdLst>
                <a:gd name="connsiteX0" fmla="*/ 0 w 9906000"/>
                <a:gd name="connsiteY0" fmla="*/ 74013 h 740131"/>
                <a:gd name="connsiteX1" fmla="*/ 74013 w 9906000"/>
                <a:gd name="connsiteY1" fmla="*/ 0 h 740131"/>
                <a:gd name="connsiteX2" fmla="*/ 9831987 w 9906000"/>
                <a:gd name="connsiteY2" fmla="*/ 0 h 740131"/>
                <a:gd name="connsiteX3" fmla="*/ 9906000 w 9906000"/>
                <a:gd name="connsiteY3" fmla="*/ 74013 h 740131"/>
                <a:gd name="connsiteX4" fmla="*/ 9906000 w 9906000"/>
                <a:gd name="connsiteY4" fmla="*/ 666118 h 740131"/>
                <a:gd name="connsiteX5" fmla="*/ 9831987 w 9906000"/>
                <a:gd name="connsiteY5" fmla="*/ 740131 h 740131"/>
                <a:gd name="connsiteX6" fmla="*/ 74013 w 9906000"/>
                <a:gd name="connsiteY6" fmla="*/ 740131 h 740131"/>
                <a:gd name="connsiteX7" fmla="*/ 0 w 9906000"/>
                <a:gd name="connsiteY7" fmla="*/ 666118 h 740131"/>
                <a:gd name="connsiteX8" fmla="*/ 0 w 9906000"/>
                <a:gd name="connsiteY8" fmla="*/ 74013 h 74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06000" h="740131">
                  <a:moveTo>
                    <a:pt x="0" y="74013"/>
                  </a:moveTo>
                  <a:cubicBezTo>
                    <a:pt x="0" y="33137"/>
                    <a:pt x="33137" y="0"/>
                    <a:pt x="74013" y="0"/>
                  </a:cubicBezTo>
                  <a:lnTo>
                    <a:pt x="9831987" y="0"/>
                  </a:lnTo>
                  <a:cubicBezTo>
                    <a:pt x="9872863" y="0"/>
                    <a:pt x="9906000" y="33137"/>
                    <a:pt x="9906000" y="74013"/>
                  </a:cubicBezTo>
                  <a:lnTo>
                    <a:pt x="9906000" y="666118"/>
                  </a:lnTo>
                  <a:cubicBezTo>
                    <a:pt x="9906000" y="706994"/>
                    <a:pt x="9872863" y="740131"/>
                    <a:pt x="9831987" y="740131"/>
                  </a:cubicBezTo>
                  <a:lnTo>
                    <a:pt x="74013" y="740131"/>
                  </a:lnTo>
                  <a:cubicBezTo>
                    <a:pt x="33137" y="740131"/>
                    <a:pt x="0" y="706994"/>
                    <a:pt x="0" y="666118"/>
                  </a:cubicBezTo>
                  <a:lnTo>
                    <a:pt x="0" y="74013"/>
                  </a:lnTo>
                  <a:close/>
                </a:path>
              </a:pathLst>
            </a:custGeom>
          </p:spPr>
          <p:style>
            <a:lnRef idx="2">
              <a:schemeClr val="lt1">
                <a:hueOff val="0"/>
                <a:satOff val="0"/>
                <a:lumOff val="0"/>
                <a:alphaOff val="0"/>
              </a:schemeClr>
            </a:lnRef>
            <a:fillRef idx="1">
              <a:schemeClr val="accent3">
                <a:shade val="80000"/>
                <a:hueOff val="-92599"/>
                <a:satOff val="1777"/>
                <a:lumOff val="8938"/>
                <a:alphaOff val="0"/>
              </a:schemeClr>
            </a:fillRef>
            <a:effectRef idx="0">
              <a:schemeClr val="accent3">
                <a:shade val="80000"/>
                <a:hueOff val="-92599"/>
                <a:satOff val="1777"/>
                <a:lumOff val="8938"/>
                <a:alphaOff val="0"/>
              </a:schemeClr>
            </a:effectRef>
            <a:fontRef idx="minor">
              <a:schemeClr val="lt1"/>
            </a:fontRef>
          </p:style>
          <p:txBody>
            <a:bodyPr spcFirstLastPara="0" vert="horz" wrap="square" lIns="2180943" tIns="125730" rIns="125731" bIns="125730" numCol="1" spcCol="1270" anchor="ctr" anchorCtr="0">
              <a:noAutofit/>
            </a:bodyPr>
            <a:lstStyle/>
            <a:p>
              <a:pPr marL="0" lvl="0" indent="0" algn="l" defTabSz="1466850">
                <a:lnSpc>
                  <a:spcPct val="90000"/>
                </a:lnSpc>
                <a:spcBef>
                  <a:spcPct val="0"/>
                </a:spcBef>
                <a:spcAft>
                  <a:spcPct val="35000"/>
                </a:spcAft>
                <a:buFont typeface="+mj-lt"/>
                <a:buNone/>
              </a:pPr>
              <a:r>
                <a:rPr lang="en-US" sz="3300" kern="1200" dirty="0"/>
                <a:t>Stop guessing capacity</a:t>
              </a:r>
            </a:p>
          </p:txBody>
        </p:sp>
        <p:sp>
          <p:nvSpPr>
            <p:cNvPr id="14" name="Freeform 13">
              <a:extLst>
                <a:ext uri="{FF2B5EF4-FFF2-40B4-BE49-F238E27FC236}">
                  <a16:creationId xmlns:a16="http://schemas.microsoft.com/office/drawing/2014/main" id="{EADECDB9-A937-EF77-18E3-6529F5793D03}"/>
                </a:ext>
              </a:extLst>
            </p:cNvPr>
            <p:cNvSpPr/>
            <p:nvPr/>
          </p:nvSpPr>
          <p:spPr>
            <a:xfrm>
              <a:off x="1141413" y="4111214"/>
              <a:ext cx="9906000" cy="740131"/>
            </a:xfrm>
            <a:custGeom>
              <a:avLst/>
              <a:gdLst>
                <a:gd name="connsiteX0" fmla="*/ 0 w 9906000"/>
                <a:gd name="connsiteY0" fmla="*/ 74013 h 740131"/>
                <a:gd name="connsiteX1" fmla="*/ 74013 w 9906000"/>
                <a:gd name="connsiteY1" fmla="*/ 0 h 740131"/>
                <a:gd name="connsiteX2" fmla="*/ 9831987 w 9906000"/>
                <a:gd name="connsiteY2" fmla="*/ 0 h 740131"/>
                <a:gd name="connsiteX3" fmla="*/ 9906000 w 9906000"/>
                <a:gd name="connsiteY3" fmla="*/ 74013 h 740131"/>
                <a:gd name="connsiteX4" fmla="*/ 9906000 w 9906000"/>
                <a:gd name="connsiteY4" fmla="*/ 666118 h 740131"/>
                <a:gd name="connsiteX5" fmla="*/ 9831987 w 9906000"/>
                <a:gd name="connsiteY5" fmla="*/ 740131 h 740131"/>
                <a:gd name="connsiteX6" fmla="*/ 74013 w 9906000"/>
                <a:gd name="connsiteY6" fmla="*/ 740131 h 740131"/>
                <a:gd name="connsiteX7" fmla="*/ 0 w 9906000"/>
                <a:gd name="connsiteY7" fmla="*/ 666118 h 740131"/>
                <a:gd name="connsiteX8" fmla="*/ 0 w 9906000"/>
                <a:gd name="connsiteY8" fmla="*/ 74013 h 74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06000" h="740131">
                  <a:moveTo>
                    <a:pt x="0" y="74013"/>
                  </a:moveTo>
                  <a:cubicBezTo>
                    <a:pt x="0" y="33137"/>
                    <a:pt x="33137" y="0"/>
                    <a:pt x="74013" y="0"/>
                  </a:cubicBezTo>
                  <a:lnTo>
                    <a:pt x="9831987" y="0"/>
                  </a:lnTo>
                  <a:cubicBezTo>
                    <a:pt x="9872863" y="0"/>
                    <a:pt x="9906000" y="33137"/>
                    <a:pt x="9906000" y="74013"/>
                  </a:cubicBezTo>
                  <a:lnTo>
                    <a:pt x="9906000" y="666118"/>
                  </a:lnTo>
                  <a:cubicBezTo>
                    <a:pt x="9906000" y="706994"/>
                    <a:pt x="9872863" y="740131"/>
                    <a:pt x="9831987" y="740131"/>
                  </a:cubicBezTo>
                  <a:lnTo>
                    <a:pt x="74013" y="740131"/>
                  </a:lnTo>
                  <a:cubicBezTo>
                    <a:pt x="33137" y="740131"/>
                    <a:pt x="0" y="706994"/>
                    <a:pt x="0" y="666118"/>
                  </a:cubicBezTo>
                  <a:lnTo>
                    <a:pt x="0" y="74013"/>
                  </a:lnTo>
                  <a:close/>
                </a:path>
              </a:pathLst>
            </a:custGeom>
          </p:spPr>
          <p:style>
            <a:lnRef idx="2">
              <a:schemeClr val="lt1">
                <a:hueOff val="0"/>
                <a:satOff val="0"/>
                <a:lumOff val="0"/>
                <a:alphaOff val="0"/>
              </a:schemeClr>
            </a:lnRef>
            <a:fillRef idx="1">
              <a:schemeClr val="accent3">
                <a:shade val="80000"/>
                <a:hueOff val="-138899"/>
                <a:satOff val="2665"/>
                <a:lumOff val="13407"/>
                <a:alphaOff val="0"/>
              </a:schemeClr>
            </a:fillRef>
            <a:effectRef idx="0">
              <a:schemeClr val="accent3">
                <a:shade val="80000"/>
                <a:hueOff val="-138899"/>
                <a:satOff val="2665"/>
                <a:lumOff val="13407"/>
                <a:alphaOff val="0"/>
              </a:schemeClr>
            </a:effectRef>
            <a:fontRef idx="minor">
              <a:schemeClr val="lt1"/>
            </a:fontRef>
          </p:style>
          <p:txBody>
            <a:bodyPr spcFirstLastPara="0" vert="horz" wrap="square" lIns="2180943" tIns="125730" rIns="125731" bIns="125730" numCol="1" spcCol="1270" anchor="ctr" anchorCtr="0">
              <a:noAutofit/>
            </a:bodyPr>
            <a:lstStyle/>
            <a:p>
              <a:pPr marL="0" lvl="0" indent="0" algn="l" defTabSz="1466850">
                <a:lnSpc>
                  <a:spcPct val="90000"/>
                </a:lnSpc>
                <a:spcBef>
                  <a:spcPct val="0"/>
                </a:spcBef>
                <a:spcAft>
                  <a:spcPct val="35000"/>
                </a:spcAft>
                <a:buFont typeface="+mj-lt"/>
                <a:buNone/>
              </a:pPr>
              <a:r>
                <a:rPr lang="en-US" sz="3300" kern="1200" dirty="0"/>
                <a:t>Increase speed and agility</a:t>
              </a:r>
            </a:p>
          </p:txBody>
        </p:sp>
      </p:grpSp>
      <p:sp>
        <p:nvSpPr>
          <p:cNvPr id="20" name="Rounded Rectangle 19">
            <a:extLst>
              <a:ext uri="{FF2B5EF4-FFF2-40B4-BE49-F238E27FC236}">
                <a16:creationId xmlns:a16="http://schemas.microsoft.com/office/drawing/2014/main" id="{E782F0B9-AB8A-379F-88FD-E94D591E3281}"/>
              </a:ext>
            </a:extLst>
          </p:cNvPr>
          <p:cNvSpPr/>
          <p:nvPr/>
        </p:nvSpPr>
        <p:spPr>
          <a:xfrm>
            <a:off x="1223010" y="1725225"/>
            <a:ext cx="1417320" cy="627240"/>
          </a:xfrm>
          <a:prstGeom prst="roundRect">
            <a:avLst/>
          </a:prstGeom>
          <a:solidFill>
            <a:schemeClr val="accent3">
              <a:lumMod val="5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8C5A2264-D62F-54F9-8EA4-2A2CC903E46D}"/>
              </a:ext>
            </a:extLst>
          </p:cNvPr>
          <p:cNvSpPr/>
          <p:nvPr/>
        </p:nvSpPr>
        <p:spPr>
          <a:xfrm>
            <a:off x="1223010" y="2539369"/>
            <a:ext cx="1417320" cy="627240"/>
          </a:xfrm>
          <a:prstGeom prst="roundRect">
            <a:avLst/>
          </a:prstGeom>
          <a:solidFill>
            <a:schemeClr val="accent3">
              <a:lumMod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2" name="Rounded Rectangle 21">
            <a:extLst>
              <a:ext uri="{FF2B5EF4-FFF2-40B4-BE49-F238E27FC236}">
                <a16:creationId xmlns:a16="http://schemas.microsoft.com/office/drawing/2014/main" id="{B7774247-FC97-7B20-002D-09B0243C0A52}"/>
              </a:ext>
            </a:extLst>
          </p:cNvPr>
          <p:cNvSpPr/>
          <p:nvPr/>
        </p:nvSpPr>
        <p:spPr>
          <a:xfrm>
            <a:off x="1223010" y="3353514"/>
            <a:ext cx="1417320" cy="627240"/>
          </a:xfrm>
          <a:prstGeom prst="roundRect">
            <a:avLst/>
          </a:prstGeom>
          <a:solidFill>
            <a:schemeClr val="accent3">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689A39D3-FD25-0111-0746-602208D290BB}"/>
              </a:ext>
            </a:extLst>
          </p:cNvPr>
          <p:cNvSpPr/>
          <p:nvPr/>
        </p:nvSpPr>
        <p:spPr>
          <a:xfrm>
            <a:off x="1223010" y="4167659"/>
            <a:ext cx="1417320" cy="627240"/>
          </a:xfrm>
          <a:prstGeom prst="roundRect">
            <a:avLst/>
          </a:prstGeom>
          <a:solidFill>
            <a:schemeClr val="accent3">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FE4C60EF-9D15-736A-3022-8D2B80304614}"/>
              </a:ext>
            </a:extLst>
          </p:cNvPr>
          <p:cNvSpPr/>
          <p:nvPr/>
        </p:nvSpPr>
        <p:spPr>
          <a:xfrm>
            <a:off x="1223010" y="4981803"/>
            <a:ext cx="1417320" cy="627240"/>
          </a:xfrm>
          <a:prstGeom prst="roundRect">
            <a:avLst/>
          </a:prstGeom>
          <a:solidFill>
            <a:schemeClr val="accent3">
              <a:lumMod val="20000"/>
              <a:lumOff val="8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3441D8FE-F8A6-3419-F8DE-0F4A6A24AB6F}"/>
              </a:ext>
            </a:extLst>
          </p:cNvPr>
          <p:cNvSpPr/>
          <p:nvPr/>
        </p:nvSpPr>
        <p:spPr>
          <a:xfrm>
            <a:off x="1223010" y="5795948"/>
            <a:ext cx="1417320" cy="627240"/>
          </a:xfrm>
          <a:prstGeom prst="roundRect">
            <a:avLst/>
          </a:prstGeom>
          <a:solidFill>
            <a:schemeClr val="accent4">
              <a:lumMod val="20000"/>
              <a:lumOff val="8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3" name="Graphic 32" descr="Question Mark with solid fill">
            <a:extLst>
              <a:ext uri="{FF2B5EF4-FFF2-40B4-BE49-F238E27FC236}">
                <a16:creationId xmlns:a16="http://schemas.microsoft.com/office/drawing/2014/main" id="{2DC42144-C41F-DD27-497E-7B4E81D94F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77340" y="3356610"/>
            <a:ext cx="586739" cy="586739"/>
          </a:xfrm>
          <a:prstGeom prst="rect">
            <a:avLst/>
          </a:prstGeom>
        </p:spPr>
      </p:pic>
      <p:pic>
        <p:nvPicPr>
          <p:cNvPr id="35" name="Graphic 34" descr="Rabbit with solid fill">
            <a:extLst>
              <a:ext uri="{FF2B5EF4-FFF2-40B4-BE49-F238E27FC236}">
                <a16:creationId xmlns:a16="http://schemas.microsoft.com/office/drawing/2014/main" id="{4BA5E77F-CAE1-E50E-7F79-170C8E377B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73988" y="4099078"/>
            <a:ext cx="770101" cy="770101"/>
          </a:xfrm>
          <a:prstGeom prst="rect">
            <a:avLst/>
          </a:prstGeom>
        </p:spPr>
      </p:pic>
      <p:pic>
        <p:nvPicPr>
          <p:cNvPr id="37" name="Graphic 36" descr="Battery charging with solid fill">
            <a:extLst>
              <a:ext uri="{FF2B5EF4-FFF2-40B4-BE49-F238E27FC236}">
                <a16:creationId xmlns:a16="http://schemas.microsoft.com/office/drawing/2014/main" id="{3DBB60AB-1C29-743D-096B-166D6987F95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47303" y="4838223"/>
            <a:ext cx="914400" cy="914400"/>
          </a:xfrm>
          <a:prstGeom prst="rect">
            <a:avLst/>
          </a:prstGeom>
        </p:spPr>
      </p:pic>
      <p:pic>
        <p:nvPicPr>
          <p:cNvPr id="39" name="Graphic 38" descr="Earth globe: Americas with solid fill">
            <a:extLst>
              <a:ext uri="{FF2B5EF4-FFF2-40B4-BE49-F238E27FC236}">
                <a16:creationId xmlns:a16="http://schemas.microsoft.com/office/drawing/2014/main" id="{7A4A8475-CC4C-2B31-EA1D-1909A82F14D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95424" y="5739502"/>
            <a:ext cx="750569" cy="750569"/>
          </a:xfrm>
          <a:prstGeom prst="rect">
            <a:avLst/>
          </a:prstGeom>
        </p:spPr>
      </p:pic>
      <p:pic>
        <p:nvPicPr>
          <p:cNvPr id="41" name="Graphic 40" descr="Abacus with solid fill">
            <a:extLst>
              <a:ext uri="{FF2B5EF4-FFF2-40B4-BE49-F238E27FC236}">
                <a16:creationId xmlns:a16="http://schemas.microsoft.com/office/drawing/2014/main" id="{6060013F-DE70-9E42-2308-CDEA835908B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52375" y="2518429"/>
            <a:ext cx="683686" cy="683686"/>
          </a:xfrm>
          <a:prstGeom prst="rect">
            <a:avLst/>
          </a:prstGeom>
        </p:spPr>
      </p:pic>
      <p:pic>
        <p:nvPicPr>
          <p:cNvPr id="43" name="Graphic 42" descr="Flying Money with solid fill">
            <a:extLst>
              <a:ext uri="{FF2B5EF4-FFF2-40B4-BE49-F238E27FC236}">
                <a16:creationId xmlns:a16="http://schemas.microsoft.com/office/drawing/2014/main" id="{66B6D911-2D96-EFF4-927B-C4E5F20F6C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638096" y="1719099"/>
            <a:ext cx="679375" cy="679375"/>
          </a:xfrm>
          <a:prstGeom prst="rect">
            <a:avLst/>
          </a:prstGeom>
        </p:spPr>
      </p:pic>
    </p:spTree>
    <p:extLst>
      <p:ext uri="{BB962C8B-B14F-4D97-AF65-F5344CB8AC3E}">
        <p14:creationId xmlns:p14="http://schemas.microsoft.com/office/powerpoint/2010/main" val="28925307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0C43B-6B89-3889-F798-8867E6B96E90}"/>
              </a:ext>
            </a:extLst>
          </p:cNvPr>
          <p:cNvSpPr>
            <a:spLocks noGrp="1"/>
          </p:cNvSpPr>
          <p:nvPr>
            <p:ph type="title"/>
          </p:nvPr>
        </p:nvSpPr>
        <p:spPr>
          <a:xfrm>
            <a:off x="1141413" y="240030"/>
            <a:ext cx="9905998" cy="1238540"/>
          </a:xfrm>
        </p:spPr>
        <p:txBody>
          <a:bodyPr>
            <a:normAutofit/>
          </a:bodyPr>
          <a:lstStyle/>
          <a:p>
            <a:r>
              <a:rPr lang="en-US" dirty="0"/>
              <a:t>Six Advantages of Cloud Computing</a:t>
            </a:r>
          </a:p>
        </p:txBody>
      </p:sp>
      <p:grpSp>
        <p:nvGrpSpPr>
          <p:cNvPr id="6" name="Group 5">
            <a:extLst>
              <a:ext uri="{FF2B5EF4-FFF2-40B4-BE49-F238E27FC236}">
                <a16:creationId xmlns:a16="http://schemas.microsoft.com/office/drawing/2014/main" id="{A7838B0B-57DC-9096-5078-321DDCC2B42C}"/>
              </a:ext>
            </a:extLst>
          </p:cNvPr>
          <p:cNvGrpSpPr/>
          <p:nvPr/>
        </p:nvGrpSpPr>
        <p:grpSpPr>
          <a:xfrm>
            <a:off x="1141413" y="1668780"/>
            <a:ext cx="9905999" cy="3996709"/>
            <a:chOff x="1141413" y="1668780"/>
            <a:chExt cx="9906000" cy="3996709"/>
          </a:xfrm>
        </p:grpSpPr>
        <p:sp>
          <p:nvSpPr>
            <p:cNvPr id="7" name="Freeform 6">
              <a:extLst>
                <a:ext uri="{FF2B5EF4-FFF2-40B4-BE49-F238E27FC236}">
                  <a16:creationId xmlns:a16="http://schemas.microsoft.com/office/drawing/2014/main" id="{CF0A6F30-8954-FDD6-BB2D-3BF50DB8CC55}"/>
                </a:ext>
              </a:extLst>
            </p:cNvPr>
            <p:cNvSpPr/>
            <p:nvPr/>
          </p:nvSpPr>
          <p:spPr>
            <a:xfrm>
              <a:off x="1141413" y="1668780"/>
              <a:ext cx="9906000" cy="740131"/>
            </a:xfrm>
            <a:custGeom>
              <a:avLst/>
              <a:gdLst>
                <a:gd name="connsiteX0" fmla="*/ 0 w 9906000"/>
                <a:gd name="connsiteY0" fmla="*/ 74013 h 740131"/>
                <a:gd name="connsiteX1" fmla="*/ 74013 w 9906000"/>
                <a:gd name="connsiteY1" fmla="*/ 0 h 740131"/>
                <a:gd name="connsiteX2" fmla="*/ 9831987 w 9906000"/>
                <a:gd name="connsiteY2" fmla="*/ 0 h 740131"/>
                <a:gd name="connsiteX3" fmla="*/ 9906000 w 9906000"/>
                <a:gd name="connsiteY3" fmla="*/ 74013 h 740131"/>
                <a:gd name="connsiteX4" fmla="*/ 9906000 w 9906000"/>
                <a:gd name="connsiteY4" fmla="*/ 666118 h 740131"/>
                <a:gd name="connsiteX5" fmla="*/ 9831987 w 9906000"/>
                <a:gd name="connsiteY5" fmla="*/ 740131 h 740131"/>
                <a:gd name="connsiteX6" fmla="*/ 74013 w 9906000"/>
                <a:gd name="connsiteY6" fmla="*/ 740131 h 740131"/>
                <a:gd name="connsiteX7" fmla="*/ 0 w 9906000"/>
                <a:gd name="connsiteY7" fmla="*/ 666118 h 740131"/>
                <a:gd name="connsiteX8" fmla="*/ 0 w 9906000"/>
                <a:gd name="connsiteY8" fmla="*/ 74013 h 74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06000" h="740131">
                  <a:moveTo>
                    <a:pt x="0" y="74013"/>
                  </a:moveTo>
                  <a:cubicBezTo>
                    <a:pt x="0" y="33137"/>
                    <a:pt x="33137" y="0"/>
                    <a:pt x="74013" y="0"/>
                  </a:cubicBezTo>
                  <a:lnTo>
                    <a:pt x="9831987" y="0"/>
                  </a:lnTo>
                  <a:cubicBezTo>
                    <a:pt x="9872863" y="0"/>
                    <a:pt x="9906000" y="33137"/>
                    <a:pt x="9906000" y="74013"/>
                  </a:cubicBezTo>
                  <a:lnTo>
                    <a:pt x="9906000" y="666118"/>
                  </a:lnTo>
                  <a:cubicBezTo>
                    <a:pt x="9906000" y="706994"/>
                    <a:pt x="9872863" y="740131"/>
                    <a:pt x="9831987" y="740131"/>
                  </a:cubicBezTo>
                  <a:lnTo>
                    <a:pt x="74013" y="740131"/>
                  </a:lnTo>
                  <a:cubicBezTo>
                    <a:pt x="33137" y="740131"/>
                    <a:pt x="0" y="706994"/>
                    <a:pt x="0" y="666118"/>
                  </a:cubicBezTo>
                  <a:lnTo>
                    <a:pt x="0" y="74013"/>
                  </a:lnTo>
                  <a:close/>
                </a:path>
              </a:pathLst>
            </a:custGeom>
          </p:spPr>
          <p:style>
            <a:lnRef idx="2">
              <a:schemeClr val="lt1">
                <a:hueOff val="0"/>
                <a:satOff val="0"/>
                <a:lumOff val="0"/>
                <a:alphaOff val="0"/>
              </a:schemeClr>
            </a:lnRef>
            <a:fillRef idx="1">
              <a:schemeClr val="accent3">
                <a:shade val="80000"/>
                <a:hueOff val="0"/>
                <a:satOff val="0"/>
                <a:lumOff val="0"/>
                <a:alphaOff val="0"/>
              </a:schemeClr>
            </a:fillRef>
            <a:effectRef idx="0">
              <a:schemeClr val="accent3">
                <a:shade val="80000"/>
                <a:hueOff val="0"/>
                <a:satOff val="0"/>
                <a:lumOff val="0"/>
                <a:alphaOff val="0"/>
              </a:schemeClr>
            </a:effectRef>
            <a:fontRef idx="minor">
              <a:schemeClr val="lt1"/>
            </a:fontRef>
          </p:style>
          <p:txBody>
            <a:bodyPr spcFirstLastPara="0" vert="horz" wrap="square" lIns="2180943" tIns="125730" rIns="125731" bIns="125730" numCol="1" spcCol="1270" anchor="ctr" anchorCtr="0">
              <a:noAutofit/>
            </a:bodyPr>
            <a:lstStyle/>
            <a:p>
              <a:pPr marL="0" lvl="0" indent="0" algn="l" defTabSz="1466850">
                <a:lnSpc>
                  <a:spcPct val="90000"/>
                </a:lnSpc>
                <a:spcBef>
                  <a:spcPct val="0"/>
                </a:spcBef>
                <a:spcAft>
                  <a:spcPct val="35000"/>
                </a:spcAft>
                <a:buFont typeface="+mj-lt"/>
                <a:buNone/>
              </a:pPr>
              <a:r>
                <a:rPr lang="en-US" sz="3300" kern="1200" dirty="0"/>
                <a:t>Trade capital expense for variable expense</a:t>
              </a:r>
            </a:p>
          </p:txBody>
        </p:sp>
        <p:sp>
          <p:nvSpPr>
            <p:cNvPr id="10" name="Freeform 9">
              <a:extLst>
                <a:ext uri="{FF2B5EF4-FFF2-40B4-BE49-F238E27FC236}">
                  <a16:creationId xmlns:a16="http://schemas.microsoft.com/office/drawing/2014/main" id="{45A1464D-CF30-5C48-A8B7-71405A0DE28B}"/>
                </a:ext>
              </a:extLst>
            </p:cNvPr>
            <p:cNvSpPr/>
            <p:nvPr/>
          </p:nvSpPr>
          <p:spPr>
            <a:xfrm>
              <a:off x="1141413" y="2482924"/>
              <a:ext cx="9906000" cy="740131"/>
            </a:xfrm>
            <a:custGeom>
              <a:avLst/>
              <a:gdLst>
                <a:gd name="connsiteX0" fmla="*/ 0 w 9906000"/>
                <a:gd name="connsiteY0" fmla="*/ 74013 h 740131"/>
                <a:gd name="connsiteX1" fmla="*/ 74013 w 9906000"/>
                <a:gd name="connsiteY1" fmla="*/ 0 h 740131"/>
                <a:gd name="connsiteX2" fmla="*/ 9831987 w 9906000"/>
                <a:gd name="connsiteY2" fmla="*/ 0 h 740131"/>
                <a:gd name="connsiteX3" fmla="*/ 9906000 w 9906000"/>
                <a:gd name="connsiteY3" fmla="*/ 74013 h 740131"/>
                <a:gd name="connsiteX4" fmla="*/ 9906000 w 9906000"/>
                <a:gd name="connsiteY4" fmla="*/ 666118 h 740131"/>
                <a:gd name="connsiteX5" fmla="*/ 9831987 w 9906000"/>
                <a:gd name="connsiteY5" fmla="*/ 740131 h 740131"/>
                <a:gd name="connsiteX6" fmla="*/ 74013 w 9906000"/>
                <a:gd name="connsiteY6" fmla="*/ 740131 h 740131"/>
                <a:gd name="connsiteX7" fmla="*/ 0 w 9906000"/>
                <a:gd name="connsiteY7" fmla="*/ 666118 h 740131"/>
                <a:gd name="connsiteX8" fmla="*/ 0 w 9906000"/>
                <a:gd name="connsiteY8" fmla="*/ 74013 h 74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06000" h="740131">
                  <a:moveTo>
                    <a:pt x="0" y="74013"/>
                  </a:moveTo>
                  <a:cubicBezTo>
                    <a:pt x="0" y="33137"/>
                    <a:pt x="33137" y="0"/>
                    <a:pt x="74013" y="0"/>
                  </a:cubicBezTo>
                  <a:lnTo>
                    <a:pt x="9831987" y="0"/>
                  </a:lnTo>
                  <a:cubicBezTo>
                    <a:pt x="9872863" y="0"/>
                    <a:pt x="9906000" y="33137"/>
                    <a:pt x="9906000" y="74013"/>
                  </a:cubicBezTo>
                  <a:lnTo>
                    <a:pt x="9906000" y="666118"/>
                  </a:lnTo>
                  <a:cubicBezTo>
                    <a:pt x="9906000" y="706994"/>
                    <a:pt x="9872863" y="740131"/>
                    <a:pt x="9831987" y="740131"/>
                  </a:cubicBezTo>
                  <a:lnTo>
                    <a:pt x="74013" y="740131"/>
                  </a:lnTo>
                  <a:cubicBezTo>
                    <a:pt x="33137" y="740131"/>
                    <a:pt x="0" y="706994"/>
                    <a:pt x="0" y="666118"/>
                  </a:cubicBezTo>
                  <a:lnTo>
                    <a:pt x="0" y="74013"/>
                  </a:lnTo>
                  <a:close/>
                </a:path>
              </a:pathLst>
            </a:custGeom>
          </p:spPr>
          <p:style>
            <a:lnRef idx="2">
              <a:schemeClr val="lt1">
                <a:hueOff val="0"/>
                <a:satOff val="0"/>
                <a:lumOff val="0"/>
                <a:alphaOff val="0"/>
              </a:schemeClr>
            </a:lnRef>
            <a:fillRef idx="1">
              <a:schemeClr val="accent3">
                <a:shade val="80000"/>
                <a:hueOff val="-46300"/>
                <a:satOff val="888"/>
                <a:lumOff val="4469"/>
                <a:alphaOff val="0"/>
              </a:schemeClr>
            </a:fillRef>
            <a:effectRef idx="0">
              <a:schemeClr val="accent3">
                <a:shade val="80000"/>
                <a:hueOff val="-46300"/>
                <a:satOff val="888"/>
                <a:lumOff val="4469"/>
                <a:alphaOff val="0"/>
              </a:schemeClr>
            </a:effectRef>
            <a:fontRef idx="minor">
              <a:schemeClr val="lt1"/>
            </a:fontRef>
          </p:style>
          <p:txBody>
            <a:bodyPr spcFirstLastPara="0" vert="horz" wrap="square" lIns="2180943" tIns="125730" rIns="125731" bIns="125730" numCol="1" spcCol="1270" anchor="ctr" anchorCtr="0">
              <a:noAutofit/>
            </a:bodyPr>
            <a:lstStyle/>
            <a:p>
              <a:pPr marL="0" lvl="0" indent="0" algn="l" defTabSz="1466850">
                <a:lnSpc>
                  <a:spcPct val="90000"/>
                </a:lnSpc>
                <a:spcBef>
                  <a:spcPct val="0"/>
                </a:spcBef>
                <a:spcAft>
                  <a:spcPct val="35000"/>
                </a:spcAft>
                <a:buFont typeface="+mj-lt"/>
                <a:buNone/>
              </a:pPr>
              <a:r>
                <a:rPr lang="en-US" sz="3300" kern="1200" dirty="0"/>
                <a:t>Benefit from massive economies of scale</a:t>
              </a:r>
            </a:p>
          </p:txBody>
        </p:sp>
        <p:sp>
          <p:nvSpPr>
            <p:cNvPr id="12" name="Freeform 11">
              <a:extLst>
                <a:ext uri="{FF2B5EF4-FFF2-40B4-BE49-F238E27FC236}">
                  <a16:creationId xmlns:a16="http://schemas.microsoft.com/office/drawing/2014/main" id="{93A1412C-1384-D254-CE68-9A1FC8436EC5}"/>
                </a:ext>
              </a:extLst>
            </p:cNvPr>
            <p:cNvSpPr/>
            <p:nvPr/>
          </p:nvSpPr>
          <p:spPr>
            <a:xfrm>
              <a:off x="1141413" y="3297069"/>
              <a:ext cx="9906000" cy="740131"/>
            </a:xfrm>
            <a:custGeom>
              <a:avLst/>
              <a:gdLst>
                <a:gd name="connsiteX0" fmla="*/ 0 w 9906000"/>
                <a:gd name="connsiteY0" fmla="*/ 74013 h 740131"/>
                <a:gd name="connsiteX1" fmla="*/ 74013 w 9906000"/>
                <a:gd name="connsiteY1" fmla="*/ 0 h 740131"/>
                <a:gd name="connsiteX2" fmla="*/ 9831987 w 9906000"/>
                <a:gd name="connsiteY2" fmla="*/ 0 h 740131"/>
                <a:gd name="connsiteX3" fmla="*/ 9906000 w 9906000"/>
                <a:gd name="connsiteY3" fmla="*/ 74013 h 740131"/>
                <a:gd name="connsiteX4" fmla="*/ 9906000 w 9906000"/>
                <a:gd name="connsiteY4" fmla="*/ 666118 h 740131"/>
                <a:gd name="connsiteX5" fmla="*/ 9831987 w 9906000"/>
                <a:gd name="connsiteY5" fmla="*/ 740131 h 740131"/>
                <a:gd name="connsiteX6" fmla="*/ 74013 w 9906000"/>
                <a:gd name="connsiteY6" fmla="*/ 740131 h 740131"/>
                <a:gd name="connsiteX7" fmla="*/ 0 w 9906000"/>
                <a:gd name="connsiteY7" fmla="*/ 666118 h 740131"/>
                <a:gd name="connsiteX8" fmla="*/ 0 w 9906000"/>
                <a:gd name="connsiteY8" fmla="*/ 74013 h 74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06000" h="740131">
                  <a:moveTo>
                    <a:pt x="0" y="74013"/>
                  </a:moveTo>
                  <a:cubicBezTo>
                    <a:pt x="0" y="33137"/>
                    <a:pt x="33137" y="0"/>
                    <a:pt x="74013" y="0"/>
                  </a:cubicBezTo>
                  <a:lnTo>
                    <a:pt x="9831987" y="0"/>
                  </a:lnTo>
                  <a:cubicBezTo>
                    <a:pt x="9872863" y="0"/>
                    <a:pt x="9906000" y="33137"/>
                    <a:pt x="9906000" y="74013"/>
                  </a:cubicBezTo>
                  <a:lnTo>
                    <a:pt x="9906000" y="666118"/>
                  </a:lnTo>
                  <a:cubicBezTo>
                    <a:pt x="9906000" y="706994"/>
                    <a:pt x="9872863" y="740131"/>
                    <a:pt x="9831987" y="740131"/>
                  </a:cubicBezTo>
                  <a:lnTo>
                    <a:pt x="74013" y="740131"/>
                  </a:lnTo>
                  <a:cubicBezTo>
                    <a:pt x="33137" y="740131"/>
                    <a:pt x="0" y="706994"/>
                    <a:pt x="0" y="666118"/>
                  </a:cubicBezTo>
                  <a:lnTo>
                    <a:pt x="0" y="74013"/>
                  </a:lnTo>
                  <a:close/>
                </a:path>
              </a:pathLst>
            </a:custGeom>
          </p:spPr>
          <p:style>
            <a:lnRef idx="2">
              <a:schemeClr val="lt1">
                <a:hueOff val="0"/>
                <a:satOff val="0"/>
                <a:lumOff val="0"/>
                <a:alphaOff val="0"/>
              </a:schemeClr>
            </a:lnRef>
            <a:fillRef idx="1">
              <a:schemeClr val="accent3">
                <a:shade val="80000"/>
                <a:hueOff val="-92599"/>
                <a:satOff val="1777"/>
                <a:lumOff val="8938"/>
                <a:alphaOff val="0"/>
              </a:schemeClr>
            </a:fillRef>
            <a:effectRef idx="0">
              <a:schemeClr val="accent3">
                <a:shade val="80000"/>
                <a:hueOff val="-92599"/>
                <a:satOff val="1777"/>
                <a:lumOff val="8938"/>
                <a:alphaOff val="0"/>
              </a:schemeClr>
            </a:effectRef>
            <a:fontRef idx="minor">
              <a:schemeClr val="lt1"/>
            </a:fontRef>
          </p:style>
          <p:txBody>
            <a:bodyPr spcFirstLastPara="0" vert="horz" wrap="square" lIns="2180943" tIns="125730" rIns="125731" bIns="125730" numCol="1" spcCol="1270" anchor="ctr" anchorCtr="0">
              <a:noAutofit/>
            </a:bodyPr>
            <a:lstStyle/>
            <a:p>
              <a:pPr marL="0" lvl="0" indent="0" algn="l" defTabSz="1466850">
                <a:lnSpc>
                  <a:spcPct val="90000"/>
                </a:lnSpc>
                <a:spcBef>
                  <a:spcPct val="0"/>
                </a:spcBef>
                <a:spcAft>
                  <a:spcPct val="35000"/>
                </a:spcAft>
                <a:buFont typeface="+mj-lt"/>
                <a:buNone/>
              </a:pPr>
              <a:r>
                <a:rPr lang="en-US" sz="3300" kern="1200" dirty="0"/>
                <a:t>Stop guessing capacity</a:t>
              </a:r>
            </a:p>
          </p:txBody>
        </p:sp>
        <p:sp>
          <p:nvSpPr>
            <p:cNvPr id="14" name="Freeform 13">
              <a:extLst>
                <a:ext uri="{FF2B5EF4-FFF2-40B4-BE49-F238E27FC236}">
                  <a16:creationId xmlns:a16="http://schemas.microsoft.com/office/drawing/2014/main" id="{EADECDB9-A937-EF77-18E3-6529F5793D03}"/>
                </a:ext>
              </a:extLst>
            </p:cNvPr>
            <p:cNvSpPr/>
            <p:nvPr/>
          </p:nvSpPr>
          <p:spPr>
            <a:xfrm>
              <a:off x="1141413" y="4111214"/>
              <a:ext cx="9906000" cy="740131"/>
            </a:xfrm>
            <a:custGeom>
              <a:avLst/>
              <a:gdLst>
                <a:gd name="connsiteX0" fmla="*/ 0 w 9906000"/>
                <a:gd name="connsiteY0" fmla="*/ 74013 h 740131"/>
                <a:gd name="connsiteX1" fmla="*/ 74013 w 9906000"/>
                <a:gd name="connsiteY1" fmla="*/ 0 h 740131"/>
                <a:gd name="connsiteX2" fmla="*/ 9831987 w 9906000"/>
                <a:gd name="connsiteY2" fmla="*/ 0 h 740131"/>
                <a:gd name="connsiteX3" fmla="*/ 9906000 w 9906000"/>
                <a:gd name="connsiteY3" fmla="*/ 74013 h 740131"/>
                <a:gd name="connsiteX4" fmla="*/ 9906000 w 9906000"/>
                <a:gd name="connsiteY4" fmla="*/ 666118 h 740131"/>
                <a:gd name="connsiteX5" fmla="*/ 9831987 w 9906000"/>
                <a:gd name="connsiteY5" fmla="*/ 740131 h 740131"/>
                <a:gd name="connsiteX6" fmla="*/ 74013 w 9906000"/>
                <a:gd name="connsiteY6" fmla="*/ 740131 h 740131"/>
                <a:gd name="connsiteX7" fmla="*/ 0 w 9906000"/>
                <a:gd name="connsiteY7" fmla="*/ 666118 h 740131"/>
                <a:gd name="connsiteX8" fmla="*/ 0 w 9906000"/>
                <a:gd name="connsiteY8" fmla="*/ 74013 h 74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06000" h="740131">
                  <a:moveTo>
                    <a:pt x="0" y="74013"/>
                  </a:moveTo>
                  <a:cubicBezTo>
                    <a:pt x="0" y="33137"/>
                    <a:pt x="33137" y="0"/>
                    <a:pt x="74013" y="0"/>
                  </a:cubicBezTo>
                  <a:lnTo>
                    <a:pt x="9831987" y="0"/>
                  </a:lnTo>
                  <a:cubicBezTo>
                    <a:pt x="9872863" y="0"/>
                    <a:pt x="9906000" y="33137"/>
                    <a:pt x="9906000" y="74013"/>
                  </a:cubicBezTo>
                  <a:lnTo>
                    <a:pt x="9906000" y="666118"/>
                  </a:lnTo>
                  <a:cubicBezTo>
                    <a:pt x="9906000" y="706994"/>
                    <a:pt x="9872863" y="740131"/>
                    <a:pt x="9831987" y="740131"/>
                  </a:cubicBezTo>
                  <a:lnTo>
                    <a:pt x="74013" y="740131"/>
                  </a:lnTo>
                  <a:cubicBezTo>
                    <a:pt x="33137" y="740131"/>
                    <a:pt x="0" y="706994"/>
                    <a:pt x="0" y="666118"/>
                  </a:cubicBezTo>
                  <a:lnTo>
                    <a:pt x="0" y="74013"/>
                  </a:lnTo>
                  <a:close/>
                </a:path>
              </a:pathLst>
            </a:custGeom>
          </p:spPr>
          <p:style>
            <a:lnRef idx="2">
              <a:schemeClr val="lt1">
                <a:hueOff val="0"/>
                <a:satOff val="0"/>
                <a:lumOff val="0"/>
                <a:alphaOff val="0"/>
              </a:schemeClr>
            </a:lnRef>
            <a:fillRef idx="1">
              <a:schemeClr val="accent3">
                <a:shade val="80000"/>
                <a:hueOff val="-138899"/>
                <a:satOff val="2665"/>
                <a:lumOff val="13407"/>
                <a:alphaOff val="0"/>
              </a:schemeClr>
            </a:fillRef>
            <a:effectRef idx="0">
              <a:schemeClr val="accent3">
                <a:shade val="80000"/>
                <a:hueOff val="-138899"/>
                <a:satOff val="2665"/>
                <a:lumOff val="13407"/>
                <a:alphaOff val="0"/>
              </a:schemeClr>
            </a:effectRef>
            <a:fontRef idx="minor">
              <a:schemeClr val="lt1"/>
            </a:fontRef>
          </p:style>
          <p:txBody>
            <a:bodyPr spcFirstLastPara="0" vert="horz" wrap="square" lIns="2180943" tIns="125730" rIns="125731" bIns="125730" numCol="1" spcCol="1270" anchor="ctr" anchorCtr="0">
              <a:noAutofit/>
            </a:bodyPr>
            <a:lstStyle/>
            <a:p>
              <a:pPr marL="0" lvl="0" indent="0" algn="l" defTabSz="1466850">
                <a:lnSpc>
                  <a:spcPct val="90000"/>
                </a:lnSpc>
                <a:spcBef>
                  <a:spcPct val="0"/>
                </a:spcBef>
                <a:spcAft>
                  <a:spcPct val="35000"/>
                </a:spcAft>
                <a:buFont typeface="+mj-lt"/>
                <a:buNone/>
              </a:pPr>
              <a:r>
                <a:rPr lang="en-US" sz="3300" kern="1200" dirty="0"/>
                <a:t>Increase speed and agility</a:t>
              </a:r>
            </a:p>
          </p:txBody>
        </p:sp>
        <p:sp>
          <p:nvSpPr>
            <p:cNvPr id="16" name="Freeform 15">
              <a:extLst>
                <a:ext uri="{FF2B5EF4-FFF2-40B4-BE49-F238E27FC236}">
                  <a16:creationId xmlns:a16="http://schemas.microsoft.com/office/drawing/2014/main" id="{E748B78C-54C5-42BF-1D71-96CDB2FD0853}"/>
                </a:ext>
              </a:extLst>
            </p:cNvPr>
            <p:cNvSpPr/>
            <p:nvPr/>
          </p:nvSpPr>
          <p:spPr>
            <a:xfrm>
              <a:off x="1141413" y="4925358"/>
              <a:ext cx="9906000" cy="740131"/>
            </a:xfrm>
            <a:custGeom>
              <a:avLst/>
              <a:gdLst>
                <a:gd name="connsiteX0" fmla="*/ 0 w 9906000"/>
                <a:gd name="connsiteY0" fmla="*/ 74013 h 740131"/>
                <a:gd name="connsiteX1" fmla="*/ 74013 w 9906000"/>
                <a:gd name="connsiteY1" fmla="*/ 0 h 740131"/>
                <a:gd name="connsiteX2" fmla="*/ 9831987 w 9906000"/>
                <a:gd name="connsiteY2" fmla="*/ 0 h 740131"/>
                <a:gd name="connsiteX3" fmla="*/ 9906000 w 9906000"/>
                <a:gd name="connsiteY3" fmla="*/ 74013 h 740131"/>
                <a:gd name="connsiteX4" fmla="*/ 9906000 w 9906000"/>
                <a:gd name="connsiteY4" fmla="*/ 666118 h 740131"/>
                <a:gd name="connsiteX5" fmla="*/ 9831987 w 9906000"/>
                <a:gd name="connsiteY5" fmla="*/ 740131 h 740131"/>
                <a:gd name="connsiteX6" fmla="*/ 74013 w 9906000"/>
                <a:gd name="connsiteY6" fmla="*/ 740131 h 740131"/>
                <a:gd name="connsiteX7" fmla="*/ 0 w 9906000"/>
                <a:gd name="connsiteY7" fmla="*/ 666118 h 740131"/>
                <a:gd name="connsiteX8" fmla="*/ 0 w 9906000"/>
                <a:gd name="connsiteY8" fmla="*/ 74013 h 74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06000" h="740131">
                  <a:moveTo>
                    <a:pt x="0" y="74013"/>
                  </a:moveTo>
                  <a:cubicBezTo>
                    <a:pt x="0" y="33137"/>
                    <a:pt x="33137" y="0"/>
                    <a:pt x="74013" y="0"/>
                  </a:cubicBezTo>
                  <a:lnTo>
                    <a:pt x="9831987" y="0"/>
                  </a:lnTo>
                  <a:cubicBezTo>
                    <a:pt x="9872863" y="0"/>
                    <a:pt x="9906000" y="33137"/>
                    <a:pt x="9906000" y="74013"/>
                  </a:cubicBezTo>
                  <a:lnTo>
                    <a:pt x="9906000" y="666118"/>
                  </a:lnTo>
                  <a:cubicBezTo>
                    <a:pt x="9906000" y="706994"/>
                    <a:pt x="9872863" y="740131"/>
                    <a:pt x="9831987" y="740131"/>
                  </a:cubicBezTo>
                  <a:lnTo>
                    <a:pt x="74013" y="740131"/>
                  </a:lnTo>
                  <a:cubicBezTo>
                    <a:pt x="33137" y="740131"/>
                    <a:pt x="0" y="706994"/>
                    <a:pt x="0" y="666118"/>
                  </a:cubicBezTo>
                  <a:lnTo>
                    <a:pt x="0" y="74013"/>
                  </a:lnTo>
                  <a:close/>
                </a:path>
              </a:pathLst>
            </a:custGeom>
          </p:spPr>
          <p:style>
            <a:lnRef idx="2">
              <a:schemeClr val="lt1">
                <a:hueOff val="0"/>
                <a:satOff val="0"/>
                <a:lumOff val="0"/>
                <a:alphaOff val="0"/>
              </a:schemeClr>
            </a:lnRef>
            <a:fillRef idx="1">
              <a:schemeClr val="accent3">
                <a:shade val="80000"/>
                <a:hueOff val="-185199"/>
                <a:satOff val="3554"/>
                <a:lumOff val="17876"/>
                <a:alphaOff val="0"/>
              </a:schemeClr>
            </a:fillRef>
            <a:effectRef idx="0">
              <a:schemeClr val="accent3">
                <a:shade val="80000"/>
                <a:hueOff val="-185199"/>
                <a:satOff val="3554"/>
                <a:lumOff val="17876"/>
                <a:alphaOff val="0"/>
              </a:schemeClr>
            </a:effectRef>
            <a:fontRef idx="minor">
              <a:schemeClr val="lt1"/>
            </a:fontRef>
          </p:style>
          <p:txBody>
            <a:bodyPr spcFirstLastPara="0" vert="horz" wrap="square" lIns="2180943" tIns="125730" rIns="125731" bIns="125730" numCol="1" spcCol="1270" anchor="ctr" anchorCtr="0">
              <a:noAutofit/>
            </a:bodyPr>
            <a:lstStyle/>
            <a:p>
              <a:pPr marL="0" lvl="0" indent="0" algn="l" defTabSz="1466850">
                <a:lnSpc>
                  <a:spcPct val="90000"/>
                </a:lnSpc>
                <a:spcBef>
                  <a:spcPct val="0"/>
                </a:spcBef>
                <a:spcAft>
                  <a:spcPct val="35000"/>
                </a:spcAft>
                <a:buFont typeface="+mj-lt"/>
                <a:buNone/>
              </a:pPr>
              <a:r>
                <a:rPr lang="en-US" sz="3300" kern="1200" dirty="0"/>
                <a:t>Stop spending money running data centers</a:t>
              </a:r>
            </a:p>
          </p:txBody>
        </p:sp>
      </p:grpSp>
      <p:sp>
        <p:nvSpPr>
          <p:cNvPr id="20" name="Rounded Rectangle 19">
            <a:extLst>
              <a:ext uri="{FF2B5EF4-FFF2-40B4-BE49-F238E27FC236}">
                <a16:creationId xmlns:a16="http://schemas.microsoft.com/office/drawing/2014/main" id="{E782F0B9-AB8A-379F-88FD-E94D591E3281}"/>
              </a:ext>
            </a:extLst>
          </p:cNvPr>
          <p:cNvSpPr/>
          <p:nvPr/>
        </p:nvSpPr>
        <p:spPr>
          <a:xfrm>
            <a:off x="1223010" y="1725225"/>
            <a:ext cx="1417320" cy="627240"/>
          </a:xfrm>
          <a:prstGeom prst="roundRect">
            <a:avLst/>
          </a:prstGeom>
          <a:solidFill>
            <a:schemeClr val="accent3">
              <a:lumMod val="5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8C5A2264-D62F-54F9-8EA4-2A2CC903E46D}"/>
              </a:ext>
            </a:extLst>
          </p:cNvPr>
          <p:cNvSpPr/>
          <p:nvPr/>
        </p:nvSpPr>
        <p:spPr>
          <a:xfrm>
            <a:off x="1223010" y="2539369"/>
            <a:ext cx="1417320" cy="627240"/>
          </a:xfrm>
          <a:prstGeom prst="roundRect">
            <a:avLst/>
          </a:prstGeom>
          <a:solidFill>
            <a:schemeClr val="accent3">
              <a:lumMod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2" name="Rounded Rectangle 21">
            <a:extLst>
              <a:ext uri="{FF2B5EF4-FFF2-40B4-BE49-F238E27FC236}">
                <a16:creationId xmlns:a16="http://schemas.microsoft.com/office/drawing/2014/main" id="{B7774247-FC97-7B20-002D-09B0243C0A52}"/>
              </a:ext>
            </a:extLst>
          </p:cNvPr>
          <p:cNvSpPr/>
          <p:nvPr/>
        </p:nvSpPr>
        <p:spPr>
          <a:xfrm>
            <a:off x="1223010" y="3353514"/>
            <a:ext cx="1417320" cy="627240"/>
          </a:xfrm>
          <a:prstGeom prst="roundRect">
            <a:avLst/>
          </a:prstGeom>
          <a:solidFill>
            <a:schemeClr val="accent3">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689A39D3-FD25-0111-0746-602208D290BB}"/>
              </a:ext>
            </a:extLst>
          </p:cNvPr>
          <p:cNvSpPr/>
          <p:nvPr/>
        </p:nvSpPr>
        <p:spPr>
          <a:xfrm>
            <a:off x="1223010" y="4167659"/>
            <a:ext cx="1417320" cy="627240"/>
          </a:xfrm>
          <a:prstGeom prst="roundRect">
            <a:avLst/>
          </a:prstGeom>
          <a:solidFill>
            <a:schemeClr val="accent3">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FE4C60EF-9D15-736A-3022-8D2B80304614}"/>
              </a:ext>
            </a:extLst>
          </p:cNvPr>
          <p:cNvSpPr/>
          <p:nvPr/>
        </p:nvSpPr>
        <p:spPr>
          <a:xfrm>
            <a:off x="1223010" y="4981803"/>
            <a:ext cx="1417320" cy="627240"/>
          </a:xfrm>
          <a:prstGeom prst="roundRect">
            <a:avLst/>
          </a:prstGeom>
          <a:solidFill>
            <a:schemeClr val="accent3">
              <a:lumMod val="20000"/>
              <a:lumOff val="8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3441D8FE-F8A6-3419-F8DE-0F4A6A24AB6F}"/>
              </a:ext>
            </a:extLst>
          </p:cNvPr>
          <p:cNvSpPr/>
          <p:nvPr/>
        </p:nvSpPr>
        <p:spPr>
          <a:xfrm>
            <a:off x="1223010" y="5795948"/>
            <a:ext cx="1417320" cy="627240"/>
          </a:xfrm>
          <a:prstGeom prst="roundRect">
            <a:avLst/>
          </a:prstGeom>
          <a:solidFill>
            <a:schemeClr val="accent4">
              <a:lumMod val="20000"/>
              <a:lumOff val="8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3" name="Graphic 32" descr="Question Mark with solid fill">
            <a:extLst>
              <a:ext uri="{FF2B5EF4-FFF2-40B4-BE49-F238E27FC236}">
                <a16:creationId xmlns:a16="http://schemas.microsoft.com/office/drawing/2014/main" id="{2DC42144-C41F-DD27-497E-7B4E81D94F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77340" y="3356610"/>
            <a:ext cx="586739" cy="586739"/>
          </a:xfrm>
          <a:prstGeom prst="rect">
            <a:avLst/>
          </a:prstGeom>
        </p:spPr>
      </p:pic>
      <p:pic>
        <p:nvPicPr>
          <p:cNvPr id="35" name="Graphic 34" descr="Rabbit with solid fill">
            <a:extLst>
              <a:ext uri="{FF2B5EF4-FFF2-40B4-BE49-F238E27FC236}">
                <a16:creationId xmlns:a16="http://schemas.microsoft.com/office/drawing/2014/main" id="{4BA5E77F-CAE1-E50E-7F79-170C8E377B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73988" y="4099078"/>
            <a:ext cx="770101" cy="770101"/>
          </a:xfrm>
          <a:prstGeom prst="rect">
            <a:avLst/>
          </a:prstGeom>
        </p:spPr>
      </p:pic>
      <p:pic>
        <p:nvPicPr>
          <p:cNvPr id="37" name="Graphic 36" descr="Battery charging with solid fill">
            <a:extLst>
              <a:ext uri="{FF2B5EF4-FFF2-40B4-BE49-F238E27FC236}">
                <a16:creationId xmlns:a16="http://schemas.microsoft.com/office/drawing/2014/main" id="{3DBB60AB-1C29-743D-096B-166D6987F95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47303" y="4838223"/>
            <a:ext cx="914400" cy="914400"/>
          </a:xfrm>
          <a:prstGeom prst="rect">
            <a:avLst/>
          </a:prstGeom>
        </p:spPr>
      </p:pic>
      <p:pic>
        <p:nvPicPr>
          <p:cNvPr id="39" name="Graphic 38" descr="Earth globe: Americas with solid fill">
            <a:extLst>
              <a:ext uri="{FF2B5EF4-FFF2-40B4-BE49-F238E27FC236}">
                <a16:creationId xmlns:a16="http://schemas.microsoft.com/office/drawing/2014/main" id="{7A4A8475-CC4C-2B31-EA1D-1909A82F14D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95424" y="5739502"/>
            <a:ext cx="750569" cy="750569"/>
          </a:xfrm>
          <a:prstGeom prst="rect">
            <a:avLst/>
          </a:prstGeom>
        </p:spPr>
      </p:pic>
      <p:pic>
        <p:nvPicPr>
          <p:cNvPr id="41" name="Graphic 40" descr="Abacus with solid fill">
            <a:extLst>
              <a:ext uri="{FF2B5EF4-FFF2-40B4-BE49-F238E27FC236}">
                <a16:creationId xmlns:a16="http://schemas.microsoft.com/office/drawing/2014/main" id="{6060013F-DE70-9E42-2308-CDEA835908B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52375" y="2518429"/>
            <a:ext cx="683686" cy="683686"/>
          </a:xfrm>
          <a:prstGeom prst="rect">
            <a:avLst/>
          </a:prstGeom>
        </p:spPr>
      </p:pic>
      <p:pic>
        <p:nvPicPr>
          <p:cNvPr id="43" name="Graphic 42" descr="Flying Money with solid fill">
            <a:extLst>
              <a:ext uri="{FF2B5EF4-FFF2-40B4-BE49-F238E27FC236}">
                <a16:creationId xmlns:a16="http://schemas.microsoft.com/office/drawing/2014/main" id="{66B6D911-2D96-EFF4-927B-C4E5F20F6C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638096" y="1719099"/>
            <a:ext cx="679375" cy="679375"/>
          </a:xfrm>
          <a:prstGeom prst="rect">
            <a:avLst/>
          </a:prstGeom>
        </p:spPr>
      </p:pic>
    </p:spTree>
    <p:extLst>
      <p:ext uri="{BB962C8B-B14F-4D97-AF65-F5344CB8AC3E}">
        <p14:creationId xmlns:p14="http://schemas.microsoft.com/office/powerpoint/2010/main" val="41836110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0C43B-6B89-3889-F798-8867E6B96E90}"/>
              </a:ext>
            </a:extLst>
          </p:cNvPr>
          <p:cNvSpPr>
            <a:spLocks noGrp="1"/>
          </p:cNvSpPr>
          <p:nvPr>
            <p:ph type="title"/>
          </p:nvPr>
        </p:nvSpPr>
        <p:spPr>
          <a:xfrm>
            <a:off x="1141413" y="240030"/>
            <a:ext cx="9905998" cy="1238540"/>
          </a:xfrm>
        </p:spPr>
        <p:txBody>
          <a:bodyPr>
            <a:normAutofit/>
          </a:bodyPr>
          <a:lstStyle/>
          <a:p>
            <a:r>
              <a:rPr lang="en-US" dirty="0"/>
              <a:t>Six Advantages of Cloud Computing</a:t>
            </a:r>
          </a:p>
        </p:txBody>
      </p:sp>
      <p:grpSp>
        <p:nvGrpSpPr>
          <p:cNvPr id="6" name="Group 5">
            <a:extLst>
              <a:ext uri="{FF2B5EF4-FFF2-40B4-BE49-F238E27FC236}">
                <a16:creationId xmlns:a16="http://schemas.microsoft.com/office/drawing/2014/main" id="{A7838B0B-57DC-9096-5078-321DDCC2B42C}"/>
              </a:ext>
            </a:extLst>
          </p:cNvPr>
          <p:cNvGrpSpPr/>
          <p:nvPr/>
        </p:nvGrpSpPr>
        <p:grpSpPr>
          <a:xfrm>
            <a:off x="1141413" y="1668780"/>
            <a:ext cx="9905999" cy="4810854"/>
            <a:chOff x="1141413" y="1668780"/>
            <a:chExt cx="9906000" cy="4810854"/>
          </a:xfrm>
        </p:grpSpPr>
        <p:sp>
          <p:nvSpPr>
            <p:cNvPr id="7" name="Freeform 6">
              <a:extLst>
                <a:ext uri="{FF2B5EF4-FFF2-40B4-BE49-F238E27FC236}">
                  <a16:creationId xmlns:a16="http://schemas.microsoft.com/office/drawing/2014/main" id="{CF0A6F30-8954-FDD6-BB2D-3BF50DB8CC55}"/>
                </a:ext>
              </a:extLst>
            </p:cNvPr>
            <p:cNvSpPr/>
            <p:nvPr/>
          </p:nvSpPr>
          <p:spPr>
            <a:xfrm>
              <a:off x="1141413" y="1668780"/>
              <a:ext cx="9906000" cy="740131"/>
            </a:xfrm>
            <a:custGeom>
              <a:avLst/>
              <a:gdLst>
                <a:gd name="connsiteX0" fmla="*/ 0 w 9906000"/>
                <a:gd name="connsiteY0" fmla="*/ 74013 h 740131"/>
                <a:gd name="connsiteX1" fmla="*/ 74013 w 9906000"/>
                <a:gd name="connsiteY1" fmla="*/ 0 h 740131"/>
                <a:gd name="connsiteX2" fmla="*/ 9831987 w 9906000"/>
                <a:gd name="connsiteY2" fmla="*/ 0 h 740131"/>
                <a:gd name="connsiteX3" fmla="*/ 9906000 w 9906000"/>
                <a:gd name="connsiteY3" fmla="*/ 74013 h 740131"/>
                <a:gd name="connsiteX4" fmla="*/ 9906000 w 9906000"/>
                <a:gd name="connsiteY4" fmla="*/ 666118 h 740131"/>
                <a:gd name="connsiteX5" fmla="*/ 9831987 w 9906000"/>
                <a:gd name="connsiteY5" fmla="*/ 740131 h 740131"/>
                <a:gd name="connsiteX6" fmla="*/ 74013 w 9906000"/>
                <a:gd name="connsiteY6" fmla="*/ 740131 h 740131"/>
                <a:gd name="connsiteX7" fmla="*/ 0 w 9906000"/>
                <a:gd name="connsiteY7" fmla="*/ 666118 h 740131"/>
                <a:gd name="connsiteX8" fmla="*/ 0 w 9906000"/>
                <a:gd name="connsiteY8" fmla="*/ 74013 h 74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06000" h="740131">
                  <a:moveTo>
                    <a:pt x="0" y="74013"/>
                  </a:moveTo>
                  <a:cubicBezTo>
                    <a:pt x="0" y="33137"/>
                    <a:pt x="33137" y="0"/>
                    <a:pt x="74013" y="0"/>
                  </a:cubicBezTo>
                  <a:lnTo>
                    <a:pt x="9831987" y="0"/>
                  </a:lnTo>
                  <a:cubicBezTo>
                    <a:pt x="9872863" y="0"/>
                    <a:pt x="9906000" y="33137"/>
                    <a:pt x="9906000" y="74013"/>
                  </a:cubicBezTo>
                  <a:lnTo>
                    <a:pt x="9906000" y="666118"/>
                  </a:lnTo>
                  <a:cubicBezTo>
                    <a:pt x="9906000" y="706994"/>
                    <a:pt x="9872863" y="740131"/>
                    <a:pt x="9831987" y="740131"/>
                  </a:cubicBezTo>
                  <a:lnTo>
                    <a:pt x="74013" y="740131"/>
                  </a:lnTo>
                  <a:cubicBezTo>
                    <a:pt x="33137" y="740131"/>
                    <a:pt x="0" y="706994"/>
                    <a:pt x="0" y="666118"/>
                  </a:cubicBezTo>
                  <a:lnTo>
                    <a:pt x="0" y="74013"/>
                  </a:lnTo>
                  <a:close/>
                </a:path>
              </a:pathLst>
            </a:custGeom>
          </p:spPr>
          <p:style>
            <a:lnRef idx="2">
              <a:schemeClr val="lt1">
                <a:hueOff val="0"/>
                <a:satOff val="0"/>
                <a:lumOff val="0"/>
                <a:alphaOff val="0"/>
              </a:schemeClr>
            </a:lnRef>
            <a:fillRef idx="1">
              <a:schemeClr val="accent3">
                <a:shade val="80000"/>
                <a:hueOff val="0"/>
                <a:satOff val="0"/>
                <a:lumOff val="0"/>
                <a:alphaOff val="0"/>
              </a:schemeClr>
            </a:fillRef>
            <a:effectRef idx="0">
              <a:schemeClr val="accent3">
                <a:shade val="80000"/>
                <a:hueOff val="0"/>
                <a:satOff val="0"/>
                <a:lumOff val="0"/>
                <a:alphaOff val="0"/>
              </a:schemeClr>
            </a:effectRef>
            <a:fontRef idx="minor">
              <a:schemeClr val="lt1"/>
            </a:fontRef>
          </p:style>
          <p:txBody>
            <a:bodyPr spcFirstLastPara="0" vert="horz" wrap="square" lIns="2180943" tIns="125730" rIns="125731" bIns="125730" numCol="1" spcCol="1270" anchor="ctr" anchorCtr="0">
              <a:noAutofit/>
            </a:bodyPr>
            <a:lstStyle/>
            <a:p>
              <a:pPr marL="0" lvl="0" indent="0" algn="l" defTabSz="1466850">
                <a:lnSpc>
                  <a:spcPct val="90000"/>
                </a:lnSpc>
                <a:spcBef>
                  <a:spcPct val="0"/>
                </a:spcBef>
                <a:spcAft>
                  <a:spcPct val="35000"/>
                </a:spcAft>
                <a:buFont typeface="+mj-lt"/>
                <a:buNone/>
              </a:pPr>
              <a:r>
                <a:rPr lang="en-US" sz="3300" kern="1200" dirty="0"/>
                <a:t>Trade capital expense for variable expense</a:t>
              </a:r>
            </a:p>
          </p:txBody>
        </p:sp>
        <p:sp>
          <p:nvSpPr>
            <p:cNvPr id="10" name="Freeform 9">
              <a:extLst>
                <a:ext uri="{FF2B5EF4-FFF2-40B4-BE49-F238E27FC236}">
                  <a16:creationId xmlns:a16="http://schemas.microsoft.com/office/drawing/2014/main" id="{45A1464D-CF30-5C48-A8B7-71405A0DE28B}"/>
                </a:ext>
              </a:extLst>
            </p:cNvPr>
            <p:cNvSpPr/>
            <p:nvPr/>
          </p:nvSpPr>
          <p:spPr>
            <a:xfrm>
              <a:off x="1141413" y="2482924"/>
              <a:ext cx="9906000" cy="740131"/>
            </a:xfrm>
            <a:custGeom>
              <a:avLst/>
              <a:gdLst>
                <a:gd name="connsiteX0" fmla="*/ 0 w 9906000"/>
                <a:gd name="connsiteY0" fmla="*/ 74013 h 740131"/>
                <a:gd name="connsiteX1" fmla="*/ 74013 w 9906000"/>
                <a:gd name="connsiteY1" fmla="*/ 0 h 740131"/>
                <a:gd name="connsiteX2" fmla="*/ 9831987 w 9906000"/>
                <a:gd name="connsiteY2" fmla="*/ 0 h 740131"/>
                <a:gd name="connsiteX3" fmla="*/ 9906000 w 9906000"/>
                <a:gd name="connsiteY3" fmla="*/ 74013 h 740131"/>
                <a:gd name="connsiteX4" fmla="*/ 9906000 w 9906000"/>
                <a:gd name="connsiteY4" fmla="*/ 666118 h 740131"/>
                <a:gd name="connsiteX5" fmla="*/ 9831987 w 9906000"/>
                <a:gd name="connsiteY5" fmla="*/ 740131 h 740131"/>
                <a:gd name="connsiteX6" fmla="*/ 74013 w 9906000"/>
                <a:gd name="connsiteY6" fmla="*/ 740131 h 740131"/>
                <a:gd name="connsiteX7" fmla="*/ 0 w 9906000"/>
                <a:gd name="connsiteY7" fmla="*/ 666118 h 740131"/>
                <a:gd name="connsiteX8" fmla="*/ 0 w 9906000"/>
                <a:gd name="connsiteY8" fmla="*/ 74013 h 74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06000" h="740131">
                  <a:moveTo>
                    <a:pt x="0" y="74013"/>
                  </a:moveTo>
                  <a:cubicBezTo>
                    <a:pt x="0" y="33137"/>
                    <a:pt x="33137" y="0"/>
                    <a:pt x="74013" y="0"/>
                  </a:cubicBezTo>
                  <a:lnTo>
                    <a:pt x="9831987" y="0"/>
                  </a:lnTo>
                  <a:cubicBezTo>
                    <a:pt x="9872863" y="0"/>
                    <a:pt x="9906000" y="33137"/>
                    <a:pt x="9906000" y="74013"/>
                  </a:cubicBezTo>
                  <a:lnTo>
                    <a:pt x="9906000" y="666118"/>
                  </a:lnTo>
                  <a:cubicBezTo>
                    <a:pt x="9906000" y="706994"/>
                    <a:pt x="9872863" y="740131"/>
                    <a:pt x="9831987" y="740131"/>
                  </a:cubicBezTo>
                  <a:lnTo>
                    <a:pt x="74013" y="740131"/>
                  </a:lnTo>
                  <a:cubicBezTo>
                    <a:pt x="33137" y="740131"/>
                    <a:pt x="0" y="706994"/>
                    <a:pt x="0" y="666118"/>
                  </a:cubicBezTo>
                  <a:lnTo>
                    <a:pt x="0" y="74013"/>
                  </a:lnTo>
                  <a:close/>
                </a:path>
              </a:pathLst>
            </a:custGeom>
          </p:spPr>
          <p:style>
            <a:lnRef idx="2">
              <a:schemeClr val="lt1">
                <a:hueOff val="0"/>
                <a:satOff val="0"/>
                <a:lumOff val="0"/>
                <a:alphaOff val="0"/>
              </a:schemeClr>
            </a:lnRef>
            <a:fillRef idx="1">
              <a:schemeClr val="accent3">
                <a:shade val="80000"/>
                <a:hueOff val="-46300"/>
                <a:satOff val="888"/>
                <a:lumOff val="4469"/>
                <a:alphaOff val="0"/>
              </a:schemeClr>
            </a:fillRef>
            <a:effectRef idx="0">
              <a:schemeClr val="accent3">
                <a:shade val="80000"/>
                <a:hueOff val="-46300"/>
                <a:satOff val="888"/>
                <a:lumOff val="4469"/>
                <a:alphaOff val="0"/>
              </a:schemeClr>
            </a:effectRef>
            <a:fontRef idx="minor">
              <a:schemeClr val="lt1"/>
            </a:fontRef>
          </p:style>
          <p:txBody>
            <a:bodyPr spcFirstLastPara="0" vert="horz" wrap="square" lIns="2180943" tIns="125730" rIns="125731" bIns="125730" numCol="1" spcCol="1270" anchor="ctr" anchorCtr="0">
              <a:noAutofit/>
            </a:bodyPr>
            <a:lstStyle/>
            <a:p>
              <a:pPr marL="0" lvl="0" indent="0" algn="l" defTabSz="1466850">
                <a:lnSpc>
                  <a:spcPct val="90000"/>
                </a:lnSpc>
                <a:spcBef>
                  <a:spcPct val="0"/>
                </a:spcBef>
                <a:spcAft>
                  <a:spcPct val="35000"/>
                </a:spcAft>
                <a:buFont typeface="+mj-lt"/>
                <a:buNone/>
              </a:pPr>
              <a:r>
                <a:rPr lang="en-US" sz="3300" kern="1200" dirty="0"/>
                <a:t>Benefit from massive economies of scale</a:t>
              </a:r>
            </a:p>
          </p:txBody>
        </p:sp>
        <p:sp>
          <p:nvSpPr>
            <p:cNvPr id="12" name="Freeform 11">
              <a:extLst>
                <a:ext uri="{FF2B5EF4-FFF2-40B4-BE49-F238E27FC236}">
                  <a16:creationId xmlns:a16="http://schemas.microsoft.com/office/drawing/2014/main" id="{93A1412C-1384-D254-CE68-9A1FC8436EC5}"/>
                </a:ext>
              </a:extLst>
            </p:cNvPr>
            <p:cNvSpPr/>
            <p:nvPr/>
          </p:nvSpPr>
          <p:spPr>
            <a:xfrm>
              <a:off x="1141413" y="3297069"/>
              <a:ext cx="9906000" cy="740131"/>
            </a:xfrm>
            <a:custGeom>
              <a:avLst/>
              <a:gdLst>
                <a:gd name="connsiteX0" fmla="*/ 0 w 9906000"/>
                <a:gd name="connsiteY0" fmla="*/ 74013 h 740131"/>
                <a:gd name="connsiteX1" fmla="*/ 74013 w 9906000"/>
                <a:gd name="connsiteY1" fmla="*/ 0 h 740131"/>
                <a:gd name="connsiteX2" fmla="*/ 9831987 w 9906000"/>
                <a:gd name="connsiteY2" fmla="*/ 0 h 740131"/>
                <a:gd name="connsiteX3" fmla="*/ 9906000 w 9906000"/>
                <a:gd name="connsiteY3" fmla="*/ 74013 h 740131"/>
                <a:gd name="connsiteX4" fmla="*/ 9906000 w 9906000"/>
                <a:gd name="connsiteY4" fmla="*/ 666118 h 740131"/>
                <a:gd name="connsiteX5" fmla="*/ 9831987 w 9906000"/>
                <a:gd name="connsiteY5" fmla="*/ 740131 h 740131"/>
                <a:gd name="connsiteX6" fmla="*/ 74013 w 9906000"/>
                <a:gd name="connsiteY6" fmla="*/ 740131 h 740131"/>
                <a:gd name="connsiteX7" fmla="*/ 0 w 9906000"/>
                <a:gd name="connsiteY7" fmla="*/ 666118 h 740131"/>
                <a:gd name="connsiteX8" fmla="*/ 0 w 9906000"/>
                <a:gd name="connsiteY8" fmla="*/ 74013 h 74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06000" h="740131">
                  <a:moveTo>
                    <a:pt x="0" y="74013"/>
                  </a:moveTo>
                  <a:cubicBezTo>
                    <a:pt x="0" y="33137"/>
                    <a:pt x="33137" y="0"/>
                    <a:pt x="74013" y="0"/>
                  </a:cubicBezTo>
                  <a:lnTo>
                    <a:pt x="9831987" y="0"/>
                  </a:lnTo>
                  <a:cubicBezTo>
                    <a:pt x="9872863" y="0"/>
                    <a:pt x="9906000" y="33137"/>
                    <a:pt x="9906000" y="74013"/>
                  </a:cubicBezTo>
                  <a:lnTo>
                    <a:pt x="9906000" y="666118"/>
                  </a:lnTo>
                  <a:cubicBezTo>
                    <a:pt x="9906000" y="706994"/>
                    <a:pt x="9872863" y="740131"/>
                    <a:pt x="9831987" y="740131"/>
                  </a:cubicBezTo>
                  <a:lnTo>
                    <a:pt x="74013" y="740131"/>
                  </a:lnTo>
                  <a:cubicBezTo>
                    <a:pt x="33137" y="740131"/>
                    <a:pt x="0" y="706994"/>
                    <a:pt x="0" y="666118"/>
                  </a:cubicBezTo>
                  <a:lnTo>
                    <a:pt x="0" y="74013"/>
                  </a:lnTo>
                  <a:close/>
                </a:path>
              </a:pathLst>
            </a:custGeom>
          </p:spPr>
          <p:style>
            <a:lnRef idx="2">
              <a:schemeClr val="lt1">
                <a:hueOff val="0"/>
                <a:satOff val="0"/>
                <a:lumOff val="0"/>
                <a:alphaOff val="0"/>
              </a:schemeClr>
            </a:lnRef>
            <a:fillRef idx="1">
              <a:schemeClr val="accent3">
                <a:shade val="80000"/>
                <a:hueOff val="-92599"/>
                <a:satOff val="1777"/>
                <a:lumOff val="8938"/>
                <a:alphaOff val="0"/>
              </a:schemeClr>
            </a:fillRef>
            <a:effectRef idx="0">
              <a:schemeClr val="accent3">
                <a:shade val="80000"/>
                <a:hueOff val="-92599"/>
                <a:satOff val="1777"/>
                <a:lumOff val="8938"/>
                <a:alphaOff val="0"/>
              </a:schemeClr>
            </a:effectRef>
            <a:fontRef idx="minor">
              <a:schemeClr val="lt1"/>
            </a:fontRef>
          </p:style>
          <p:txBody>
            <a:bodyPr spcFirstLastPara="0" vert="horz" wrap="square" lIns="2180943" tIns="125730" rIns="125731" bIns="125730" numCol="1" spcCol="1270" anchor="ctr" anchorCtr="0">
              <a:noAutofit/>
            </a:bodyPr>
            <a:lstStyle/>
            <a:p>
              <a:pPr marL="0" lvl="0" indent="0" algn="l" defTabSz="1466850">
                <a:lnSpc>
                  <a:spcPct val="90000"/>
                </a:lnSpc>
                <a:spcBef>
                  <a:spcPct val="0"/>
                </a:spcBef>
                <a:spcAft>
                  <a:spcPct val="35000"/>
                </a:spcAft>
                <a:buFont typeface="+mj-lt"/>
                <a:buNone/>
              </a:pPr>
              <a:r>
                <a:rPr lang="en-US" sz="3300" kern="1200" dirty="0"/>
                <a:t>Stop guessing capacity</a:t>
              </a:r>
            </a:p>
          </p:txBody>
        </p:sp>
        <p:sp>
          <p:nvSpPr>
            <p:cNvPr id="14" name="Freeform 13">
              <a:extLst>
                <a:ext uri="{FF2B5EF4-FFF2-40B4-BE49-F238E27FC236}">
                  <a16:creationId xmlns:a16="http://schemas.microsoft.com/office/drawing/2014/main" id="{EADECDB9-A937-EF77-18E3-6529F5793D03}"/>
                </a:ext>
              </a:extLst>
            </p:cNvPr>
            <p:cNvSpPr/>
            <p:nvPr/>
          </p:nvSpPr>
          <p:spPr>
            <a:xfrm>
              <a:off x="1141413" y="4111214"/>
              <a:ext cx="9906000" cy="740131"/>
            </a:xfrm>
            <a:custGeom>
              <a:avLst/>
              <a:gdLst>
                <a:gd name="connsiteX0" fmla="*/ 0 w 9906000"/>
                <a:gd name="connsiteY0" fmla="*/ 74013 h 740131"/>
                <a:gd name="connsiteX1" fmla="*/ 74013 w 9906000"/>
                <a:gd name="connsiteY1" fmla="*/ 0 h 740131"/>
                <a:gd name="connsiteX2" fmla="*/ 9831987 w 9906000"/>
                <a:gd name="connsiteY2" fmla="*/ 0 h 740131"/>
                <a:gd name="connsiteX3" fmla="*/ 9906000 w 9906000"/>
                <a:gd name="connsiteY3" fmla="*/ 74013 h 740131"/>
                <a:gd name="connsiteX4" fmla="*/ 9906000 w 9906000"/>
                <a:gd name="connsiteY4" fmla="*/ 666118 h 740131"/>
                <a:gd name="connsiteX5" fmla="*/ 9831987 w 9906000"/>
                <a:gd name="connsiteY5" fmla="*/ 740131 h 740131"/>
                <a:gd name="connsiteX6" fmla="*/ 74013 w 9906000"/>
                <a:gd name="connsiteY6" fmla="*/ 740131 h 740131"/>
                <a:gd name="connsiteX7" fmla="*/ 0 w 9906000"/>
                <a:gd name="connsiteY7" fmla="*/ 666118 h 740131"/>
                <a:gd name="connsiteX8" fmla="*/ 0 w 9906000"/>
                <a:gd name="connsiteY8" fmla="*/ 74013 h 74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06000" h="740131">
                  <a:moveTo>
                    <a:pt x="0" y="74013"/>
                  </a:moveTo>
                  <a:cubicBezTo>
                    <a:pt x="0" y="33137"/>
                    <a:pt x="33137" y="0"/>
                    <a:pt x="74013" y="0"/>
                  </a:cubicBezTo>
                  <a:lnTo>
                    <a:pt x="9831987" y="0"/>
                  </a:lnTo>
                  <a:cubicBezTo>
                    <a:pt x="9872863" y="0"/>
                    <a:pt x="9906000" y="33137"/>
                    <a:pt x="9906000" y="74013"/>
                  </a:cubicBezTo>
                  <a:lnTo>
                    <a:pt x="9906000" y="666118"/>
                  </a:lnTo>
                  <a:cubicBezTo>
                    <a:pt x="9906000" y="706994"/>
                    <a:pt x="9872863" y="740131"/>
                    <a:pt x="9831987" y="740131"/>
                  </a:cubicBezTo>
                  <a:lnTo>
                    <a:pt x="74013" y="740131"/>
                  </a:lnTo>
                  <a:cubicBezTo>
                    <a:pt x="33137" y="740131"/>
                    <a:pt x="0" y="706994"/>
                    <a:pt x="0" y="666118"/>
                  </a:cubicBezTo>
                  <a:lnTo>
                    <a:pt x="0" y="74013"/>
                  </a:lnTo>
                  <a:close/>
                </a:path>
              </a:pathLst>
            </a:custGeom>
          </p:spPr>
          <p:style>
            <a:lnRef idx="2">
              <a:schemeClr val="lt1">
                <a:hueOff val="0"/>
                <a:satOff val="0"/>
                <a:lumOff val="0"/>
                <a:alphaOff val="0"/>
              </a:schemeClr>
            </a:lnRef>
            <a:fillRef idx="1">
              <a:schemeClr val="accent3">
                <a:shade val="80000"/>
                <a:hueOff val="-138899"/>
                <a:satOff val="2665"/>
                <a:lumOff val="13407"/>
                <a:alphaOff val="0"/>
              </a:schemeClr>
            </a:fillRef>
            <a:effectRef idx="0">
              <a:schemeClr val="accent3">
                <a:shade val="80000"/>
                <a:hueOff val="-138899"/>
                <a:satOff val="2665"/>
                <a:lumOff val="13407"/>
                <a:alphaOff val="0"/>
              </a:schemeClr>
            </a:effectRef>
            <a:fontRef idx="minor">
              <a:schemeClr val="lt1"/>
            </a:fontRef>
          </p:style>
          <p:txBody>
            <a:bodyPr spcFirstLastPara="0" vert="horz" wrap="square" lIns="2180943" tIns="125730" rIns="125731" bIns="125730" numCol="1" spcCol="1270" anchor="ctr" anchorCtr="0">
              <a:noAutofit/>
            </a:bodyPr>
            <a:lstStyle/>
            <a:p>
              <a:pPr marL="0" lvl="0" indent="0" algn="l" defTabSz="1466850">
                <a:lnSpc>
                  <a:spcPct val="90000"/>
                </a:lnSpc>
                <a:spcBef>
                  <a:spcPct val="0"/>
                </a:spcBef>
                <a:spcAft>
                  <a:spcPct val="35000"/>
                </a:spcAft>
                <a:buFont typeface="+mj-lt"/>
                <a:buNone/>
              </a:pPr>
              <a:r>
                <a:rPr lang="en-US" sz="3300" kern="1200" dirty="0"/>
                <a:t>Increase speed and agility</a:t>
              </a:r>
            </a:p>
          </p:txBody>
        </p:sp>
        <p:sp>
          <p:nvSpPr>
            <p:cNvPr id="16" name="Freeform 15">
              <a:extLst>
                <a:ext uri="{FF2B5EF4-FFF2-40B4-BE49-F238E27FC236}">
                  <a16:creationId xmlns:a16="http://schemas.microsoft.com/office/drawing/2014/main" id="{E748B78C-54C5-42BF-1D71-96CDB2FD0853}"/>
                </a:ext>
              </a:extLst>
            </p:cNvPr>
            <p:cNvSpPr/>
            <p:nvPr/>
          </p:nvSpPr>
          <p:spPr>
            <a:xfrm>
              <a:off x="1141413" y="4925358"/>
              <a:ext cx="9906000" cy="740131"/>
            </a:xfrm>
            <a:custGeom>
              <a:avLst/>
              <a:gdLst>
                <a:gd name="connsiteX0" fmla="*/ 0 w 9906000"/>
                <a:gd name="connsiteY0" fmla="*/ 74013 h 740131"/>
                <a:gd name="connsiteX1" fmla="*/ 74013 w 9906000"/>
                <a:gd name="connsiteY1" fmla="*/ 0 h 740131"/>
                <a:gd name="connsiteX2" fmla="*/ 9831987 w 9906000"/>
                <a:gd name="connsiteY2" fmla="*/ 0 h 740131"/>
                <a:gd name="connsiteX3" fmla="*/ 9906000 w 9906000"/>
                <a:gd name="connsiteY3" fmla="*/ 74013 h 740131"/>
                <a:gd name="connsiteX4" fmla="*/ 9906000 w 9906000"/>
                <a:gd name="connsiteY4" fmla="*/ 666118 h 740131"/>
                <a:gd name="connsiteX5" fmla="*/ 9831987 w 9906000"/>
                <a:gd name="connsiteY5" fmla="*/ 740131 h 740131"/>
                <a:gd name="connsiteX6" fmla="*/ 74013 w 9906000"/>
                <a:gd name="connsiteY6" fmla="*/ 740131 h 740131"/>
                <a:gd name="connsiteX7" fmla="*/ 0 w 9906000"/>
                <a:gd name="connsiteY7" fmla="*/ 666118 h 740131"/>
                <a:gd name="connsiteX8" fmla="*/ 0 w 9906000"/>
                <a:gd name="connsiteY8" fmla="*/ 74013 h 74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06000" h="740131">
                  <a:moveTo>
                    <a:pt x="0" y="74013"/>
                  </a:moveTo>
                  <a:cubicBezTo>
                    <a:pt x="0" y="33137"/>
                    <a:pt x="33137" y="0"/>
                    <a:pt x="74013" y="0"/>
                  </a:cubicBezTo>
                  <a:lnTo>
                    <a:pt x="9831987" y="0"/>
                  </a:lnTo>
                  <a:cubicBezTo>
                    <a:pt x="9872863" y="0"/>
                    <a:pt x="9906000" y="33137"/>
                    <a:pt x="9906000" y="74013"/>
                  </a:cubicBezTo>
                  <a:lnTo>
                    <a:pt x="9906000" y="666118"/>
                  </a:lnTo>
                  <a:cubicBezTo>
                    <a:pt x="9906000" y="706994"/>
                    <a:pt x="9872863" y="740131"/>
                    <a:pt x="9831987" y="740131"/>
                  </a:cubicBezTo>
                  <a:lnTo>
                    <a:pt x="74013" y="740131"/>
                  </a:lnTo>
                  <a:cubicBezTo>
                    <a:pt x="33137" y="740131"/>
                    <a:pt x="0" y="706994"/>
                    <a:pt x="0" y="666118"/>
                  </a:cubicBezTo>
                  <a:lnTo>
                    <a:pt x="0" y="74013"/>
                  </a:lnTo>
                  <a:close/>
                </a:path>
              </a:pathLst>
            </a:custGeom>
          </p:spPr>
          <p:style>
            <a:lnRef idx="2">
              <a:schemeClr val="lt1">
                <a:hueOff val="0"/>
                <a:satOff val="0"/>
                <a:lumOff val="0"/>
                <a:alphaOff val="0"/>
              </a:schemeClr>
            </a:lnRef>
            <a:fillRef idx="1">
              <a:schemeClr val="accent3">
                <a:shade val="80000"/>
                <a:hueOff val="-185199"/>
                <a:satOff val="3554"/>
                <a:lumOff val="17876"/>
                <a:alphaOff val="0"/>
              </a:schemeClr>
            </a:fillRef>
            <a:effectRef idx="0">
              <a:schemeClr val="accent3">
                <a:shade val="80000"/>
                <a:hueOff val="-185199"/>
                <a:satOff val="3554"/>
                <a:lumOff val="17876"/>
                <a:alphaOff val="0"/>
              </a:schemeClr>
            </a:effectRef>
            <a:fontRef idx="minor">
              <a:schemeClr val="lt1"/>
            </a:fontRef>
          </p:style>
          <p:txBody>
            <a:bodyPr spcFirstLastPara="0" vert="horz" wrap="square" lIns="2180943" tIns="125730" rIns="125731" bIns="125730" numCol="1" spcCol="1270" anchor="ctr" anchorCtr="0">
              <a:noAutofit/>
            </a:bodyPr>
            <a:lstStyle/>
            <a:p>
              <a:pPr marL="0" lvl="0" indent="0" algn="l" defTabSz="1466850">
                <a:lnSpc>
                  <a:spcPct val="90000"/>
                </a:lnSpc>
                <a:spcBef>
                  <a:spcPct val="0"/>
                </a:spcBef>
                <a:spcAft>
                  <a:spcPct val="35000"/>
                </a:spcAft>
                <a:buFont typeface="+mj-lt"/>
                <a:buNone/>
              </a:pPr>
              <a:r>
                <a:rPr lang="en-US" sz="3300" kern="1200" dirty="0"/>
                <a:t>Stop spending money running data centers</a:t>
              </a:r>
            </a:p>
          </p:txBody>
        </p:sp>
        <p:sp>
          <p:nvSpPr>
            <p:cNvPr id="18" name="Freeform 17">
              <a:extLst>
                <a:ext uri="{FF2B5EF4-FFF2-40B4-BE49-F238E27FC236}">
                  <a16:creationId xmlns:a16="http://schemas.microsoft.com/office/drawing/2014/main" id="{AD073B5F-4B52-D5BF-F11B-F97D1D2C65F3}"/>
                </a:ext>
              </a:extLst>
            </p:cNvPr>
            <p:cNvSpPr/>
            <p:nvPr/>
          </p:nvSpPr>
          <p:spPr>
            <a:xfrm>
              <a:off x="1141413" y="5739503"/>
              <a:ext cx="9906000" cy="740131"/>
            </a:xfrm>
            <a:custGeom>
              <a:avLst/>
              <a:gdLst>
                <a:gd name="connsiteX0" fmla="*/ 0 w 9906000"/>
                <a:gd name="connsiteY0" fmla="*/ 74013 h 740131"/>
                <a:gd name="connsiteX1" fmla="*/ 74013 w 9906000"/>
                <a:gd name="connsiteY1" fmla="*/ 0 h 740131"/>
                <a:gd name="connsiteX2" fmla="*/ 9831987 w 9906000"/>
                <a:gd name="connsiteY2" fmla="*/ 0 h 740131"/>
                <a:gd name="connsiteX3" fmla="*/ 9906000 w 9906000"/>
                <a:gd name="connsiteY3" fmla="*/ 74013 h 740131"/>
                <a:gd name="connsiteX4" fmla="*/ 9906000 w 9906000"/>
                <a:gd name="connsiteY4" fmla="*/ 666118 h 740131"/>
                <a:gd name="connsiteX5" fmla="*/ 9831987 w 9906000"/>
                <a:gd name="connsiteY5" fmla="*/ 740131 h 740131"/>
                <a:gd name="connsiteX6" fmla="*/ 74013 w 9906000"/>
                <a:gd name="connsiteY6" fmla="*/ 740131 h 740131"/>
                <a:gd name="connsiteX7" fmla="*/ 0 w 9906000"/>
                <a:gd name="connsiteY7" fmla="*/ 666118 h 740131"/>
                <a:gd name="connsiteX8" fmla="*/ 0 w 9906000"/>
                <a:gd name="connsiteY8" fmla="*/ 74013 h 74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06000" h="740131">
                  <a:moveTo>
                    <a:pt x="0" y="74013"/>
                  </a:moveTo>
                  <a:cubicBezTo>
                    <a:pt x="0" y="33137"/>
                    <a:pt x="33137" y="0"/>
                    <a:pt x="74013" y="0"/>
                  </a:cubicBezTo>
                  <a:lnTo>
                    <a:pt x="9831987" y="0"/>
                  </a:lnTo>
                  <a:cubicBezTo>
                    <a:pt x="9872863" y="0"/>
                    <a:pt x="9906000" y="33137"/>
                    <a:pt x="9906000" y="74013"/>
                  </a:cubicBezTo>
                  <a:lnTo>
                    <a:pt x="9906000" y="666118"/>
                  </a:lnTo>
                  <a:cubicBezTo>
                    <a:pt x="9906000" y="706994"/>
                    <a:pt x="9872863" y="740131"/>
                    <a:pt x="9831987" y="740131"/>
                  </a:cubicBezTo>
                  <a:lnTo>
                    <a:pt x="74013" y="740131"/>
                  </a:lnTo>
                  <a:cubicBezTo>
                    <a:pt x="33137" y="740131"/>
                    <a:pt x="0" y="706994"/>
                    <a:pt x="0" y="666118"/>
                  </a:cubicBezTo>
                  <a:lnTo>
                    <a:pt x="0" y="74013"/>
                  </a:lnTo>
                  <a:close/>
                </a:path>
              </a:pathLst>
            </a:custGeom>
          </p:spPr>
          <p:style>
            <a:lnRef idx="2">
              <a:schemeClr val="lt1">
                <a:hueOff val="0"/>
                <a:satOff val="0"/>
                <a:lumOff val="0"/>
                <a:alphaOff val="0"/>
              </a:schemeClr>
            </a:lnRef>
            <a:fillRef idx="1">
              <a:schemeClr val="accent3">
                <a:shade val="80000"/>
                <a:hueOff val="-231498"/>
                <a:satOff val="4442"/>
                <a:lumOff val="22345"/>
                <a:alphaOff val="0"/>
              </a:schemeClr>
            </a:fillRef>
            <a:effectRef idx="0">
              <a:schemeClr val="accent3">
                <a:shade val="80000"/>
                <a:hueOff val="-231498"/>
                <a:satOff val="4442"/>
                <a:lumOff val="22345"/>
                <a:alphaOff val="0"/>
              </a:schemeClr>
            </a:effectRef>
            <a:fontRef idx="minor">
              <a:schemeClr val="lt1"/>
            </a:fontRef>
          </p:style>
          <p:txBody>
            <a:bodyPr spcFirstLastPara="0" vert="horz" wrap="square" lIns="2180943" tIns="125730" rIns="125731" bIns="125730" numCol="1" spcCol="1270" anchor="ctr" anchorCtr="0">
              <a:noAutofit/>
            </a:bodyPr>
            <a:lstStyle/>
            <a:p>
              <a:pPr marL="0" lvl="0" indent="0" algn="l" defTabSz="1466850">
                <a:lnSpc>
                  <a:spcPct val="90000"/>
                </a:lnSpc>
                <a:spcBef>
                  <a:spcPct val="0"/>
                </a:spcBef>
                <a:spcAft>
                  <a:spcPct val="35000"/>
                </a:spcAft>
                <a:buFont typeface="+mj-lt"/>
                <a:buNone/>
              </a:pPr>
              <a:r>
                <a:rPr lang="en-US" sz="3300" kern="1200" dirty="0"/>
                <a:t>Go global in minutes</a:t>
              </a:r>
            </a:p>
          </p:txBody>
        </p:sp>
      </p:grpSp>
      <p:sp>
        <p:nvSpPr>
          <p:cNvPr id="20" name="Rounded Rectangle 19">
            <a:extLst>
              <a:ext uri="{FF2B5EF4-FFF2-40B4-BE49-F238E27FC236}">
                <a16:creationId xmlns:a16="http://schemas.microsoft.com/office/drawing/2014/main" id="{E782F0B9-AB8A-379F-88FD-E94D591E3281}"/>
              </a:ext>
            </a:extLst>
          </p:cNvPr>
          <p:cNvSpPr/>
          <p:nvPr/>
        </p:nvSpPr>
        <p:spPr>
          <a:xfrm>
            <a:off x="1223010" y="1725225"/>
            <a:ext cx="1417320" cy="627240"/>
          </a:xfrm>
          <a:prstGeom prst="roundRect">
            <a:avLst/>
          </a:prstGeom>
          <a:solidFill>
            <a:schemeClr val="accent3">
              <a:lumMod val="5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8C5A2264-D62F-54F9-8EA4-2A2CC903E46D}"/>
              </a:ext>
            </a:extLst>
          </p:cNvPr>
          <p:cNvSpPr/>
          <p:nvPr/>
        </p:nvSpPr>
        <p:spPr>
          <a:xfrm>
            <a:off x="1223010" y="2539369"/>
            <a:ext cx="1417320" cy="627240"/>
          </a:xfrm>
          <a:prstGeom prst="roundRect">
            <a:avLst/>
          </a:prstGeom>
          <a:solidFill>
            <a:schemeClr val="accent3">
              <a:lumMod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2" name="Rounded Rectangle 21">
            <a:extLst>
              <a:ext uri="{FF2B5EF4-FFF2-40B4-BE49-F238E27FC236}">
                <a16:creationId xmlns:a16="http://schemas.microsoft.com/office/drawing/2014/main" id="{B7774247-FC97-7B20-002D-09B0243C0A52}"/>
              </a:ext>
            </a:extLst>
          </p:cNvPr>
          <p:cNvSpPr/>
          <p:nvPr/>
        </p:nvSpPr>
        <p:spPr>
          <a:xfrm>
            <a:off x="1223010" y="3353514"/>
            <a:ext cx="1417320" cy="627240"/>
          </a:xfrm>
          <a:prstGeom prst="roundRect">
            <a:avLst/>
          </a:prstGeom>
          <a:solidFill>
            <a:schemeClr val="accent3">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689A39D3-FD25-0111-0746-602208D290BB}"/>
              </a:ext>
            </a:extLst>
          </p:cNvPr>
          <p:cNvSpPr/>
          <p:nvPr/>
        </p:nvSpPr>
        <p:spPr>
          <a:xfrm>
            <a:off x="1223010" y="4167659"/>
            <a:ext cx="1417320" cy="627240"/>
          </a:xfrm>
          <a:prstGeom prst="roundRect">
            <a:avLst/>
          </a:prstGeom>
          <a:solidFill>
            <a:schemeClr val="accent3">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FE4C60EF-9D15-736A-3022-8D2B80304614}"/>
              </a:ext>
            </a:extLst>
          </p:cNvPr>
          <p:cNvSpPr/>
          <p:nvPr/>
        </p:nvSpPr>
        <p:spPr>
          <a:xfrm>
            <a:off x="1223010" y="4981803"/>
            <a:ext cx="1417320" cy="627240"/>
          </a:xfrm>
          <a:prstGeom prst="roundRect">
            <a:avLst/>
          </a:prstGeom>
          <a:solidFill>
            <a:schemeClr val="accent3">
              <a:lumMod val="20000"/>
              <a:lumOff val="8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3441D8FE-F8A6-3419-F8DE-0F4A6A24AB6F}"/>
              </a:ext>
            </a:extLst>
          </p:cNvPr>
          <p:cNvSpPr/>
          <p:nvPr/>
        </p:nvSpPr>
        <p:spPr>
          <a:xfrm>
            <a:off x="1223010" y="5795948"/>
            <a:ext cx="1417320" cy="627240"/>
          </a:xfrm>
          <a:prstGeom prst="roundRect">
            <a:avLst/>
          </a:prstGeom>
          <a:solidFill>
            <a:schemeClr val="accent4">
              <a:lumMod val="20000"/>
              <a:lumOff val="8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3" name="Graphic 32" descr="Question Mark with solid fill">
            <a:extLst>
              <a:ext uri="{FF2B5EF4-FFF2-40B4-BE49-F238E27FC236}">
                <a16:creationId xmlns:a16="http://schemas.microsoft.com/office/drawing/2014/main" id="{2DC42144-C41F-DD27-497E-7B4E81D94F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77340" y="3356610"/>
            <a:ext cx="586739" cy="586739"/>
          </a:xfrm>
          <a:prstGeom prst="rect">
            <a:avLst/>
          </a:prstGeom>
        </p:spPr>
      </p:pic>
      <p:pic>
        <p:nvPicPr>
          <p:cNvPr id="35" name="Graphic 34" descr="Rabbit with solid fill">
            <a:extLst>
              <a:ext uri="{FF2B5EF4-FFF2-40B4-BE49-F238E27FC236}">
                <a16:creationId xmlns:a16="http://schemas.microsoft.com/office/drawing/2014/main" id="{4BA5E77F-CAE1-E50E-7F79-170C8E377B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73988" y="4099078"/>
            <a:ext cx="770101" cy="770101"/>
          </a:xfrm>
          <a:prstGeom prst="rect">
            <a:avLst/>
          </a:prstGeom>
        </p:spPr>
      </p:pic>
      <p:pic>
        <p:nvPicPr>
          <p:cNvPr id="37" name="Graphic 36" descr="Battery charging with solid fill">
            <a:extLst>
              <a:ext uri="{FF2B5EF4-FFF2-40B4-BE49-F238E27FC236}">
                <a16:creationId xmlns:a16="http://schemas.microsoft.com/office/drawing/2014/main" id="{3DBB60AB-1C29-743D-096B-166D6987F95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47303" y="4838223"/>
            <a:ext cx="914400" cy="914400"/>
          </a:xfrm>
          <a:prstGeom prst="rect">
            <a:avLst/>
          </a:prstGeom>
        </p:spPr>
      </p:pic>
      <p:pic>
        <p:nvPicPr>
          <p:cNvPr id="39" name="Graphic 38" descr="Earth globe: Americas with solid fill">
            <a:extLst>
              <a:ext uri="{FF2B5EF4-FFF2-40B4-BE49-F238E27FC236}">
                <a16:creationId xmlns:a16="http://schemas.microsoft.com/office/drawing/2014/main" id="{7A4A8475-CC4C-2B31-EA1D-1909A82F14D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95424" y="5739502"/>
            <a:ext cx="750569" cy="750569"/>
          </a:xfrm>
          <a:prstGeom prst="rect">
            <a:avLst/>
          </a:prstGeom>
        </p:spPr>
      </p:pic>
      <p:pic>
        <p:nvPicPr>
          <p:cNvPr id="41" name="Graphic 40" descr="Abacus with solid fill">
            <a:extLst>
              <a:ext uri="{FF2B5EF4-FFF2-40B4-BE49-F238E27FC236}">
                <a16:creationId xmlns:a16="http://schemas.microsoft.com/office/drawing/2014/main" id="{6060013F-DE70-9E42-2308-CDEA835908B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52375" y="2518429"/>
            <a:ext cx="683686" cy="683686"/>
          </a:xfrm>
          <a:prstGeom prst="rect">
            <a:avLst/>
          </a:prstGeom>
        </p:spPr>
      </p:pic>
      <p:pic>
        <p:nvPicPr>
          <p:cNvPr id="43" name="Graphic 42" descr="Flying Money with solid fill">
            <a:extLst>
              <a:ext uri="{FF2B5EF4-FFF2-40B4-BE49-F238E27FC236}">
                <a16:creationId xmlns:a16="http://schemas.microsoft.com/office/drawing/2014/main" id="{66B6D911-2D96-EFF4-927B-C4E5F20F6C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638096" y="1719099"/>
            <a:ext cx="679375" cy="679375"/>
          </a:xfrm>
          <a:prstGeom prst="rect">
            <a:avLst/>
          </a:prstGeom>
        </p:spPr>
      </p:pic>
    </p:spTree>
    <p:extLst>
      <p:ext uri="{BB962C8B-B14F-4D97-AF65-F5344CB8AC3E}">
        <p14:creationId xmlns:p14="http://schemas.microsoft.com/office/powerpoint/2010/main" val="12832490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D9EF4-0ED5-171D-205F-1C06D3738A92}"/>
              </a:ext>
            </a:extLst>
          </p:cNvPr>
          <p:cNvSpPr>
            <a:spLocks noGrp="1"/>
          </p:cNvSpPr>
          <p:nvPr>
            <p:ph type="title"/>
          </p:nvPr>
        </p:nvSpPr>
        <p:spPr>
          <a:xfrm>
            <a:off x="6528384" y="2230659"/>
            <a:ext cx="4966332" cy="2396681"/>
          </a:xfrm>
        </p:spPr>
        <p:txBody>
          <a:bodyPr vert="horz" lIns="91440" tIns="45720" rIns="91440" bIns="45720" rtlCol="0" anchor="b">
            <a:normAutofit/>
          </a:bodyPr>
          <a:lstStyle/>
          <a:p>
            <a:r>
              <a:rPr lang="en-US" sz="4800" dirty="0">
                <a:solidFill>
                  <a:srgbClr val="FFFFFF"/>
                </a:solidFill>
              </a:rPr>
              <a:t>Major Players in Cloud Computing</a:t>
            </a:r>
          </a:p>
        </p:txBody>
      </p:sp>
      <p:pic>
        <p:nvPicPr>
          <p:cNvPr id="5" name="Picture 4" descr="Overview of market share of major cloud platforms across all developer types (professional developers and students).&#10;&#10;Source: StackOverflow developer survey">
            <a:extLst>
              <a:ext uri="{FF2B5EF4-FFF2-40B4-BE49-F238E27FC236}">
                <a16:creationId xmlns:a16="http://schemas.microsoft.com/office/drawing/2014/main" id="{B8FD1166-2364-C4C7-6DBA-ED0B38E4CBCE}"/>
              </a:ext>
            </a:extLst>
          </p:cNvPr>
          <p:cNvPicPr>
            <a:picLocks noChangeAspect="1"/>
          </p:cNvPicPr>
          <p:nvPr/>
        </p:nvPicPr>
        <p:blipFill>
          <a:blip r:embed="rId3"/>
          <a:stretch>
            <a:fillRect/>
          </a:stretch>
        </p:blipFill>
        <p:spPr>
          <a:xfrm>
            <a:off x="0" y="0"/>
            <a:ext cx="6155053" cy="6858000"/>
          </a:xfrm>
          <a:prstGeom prst="rect">
            <a:avLst/>
          </a:prstGeom>
        </p:spPr>
      </p:pic>
      <p:sp>
        <p:nvSpPr>
          <p:cNvPr id="9" name="TextBox 8">
            <a:extLst>
              <a:ext uri="{FF2B5EF4-FFF2-40B4-BE49-F238E27FC236}">
                <a16:creationId xmlns:a16="http://schemas.microsoft.com/office/drawing/2014/main" id="{25C7EDD5-0A9C-DF26-8A67-1242128F959A}"/>
              </a:ext>
            </a:extLst>
          </p:cNvPr>
          <p:cNvSpPr txBox="1"/>
          <p:nvPr/>
        </p:nvSpPr>
        <p:spPr>
          <a:xfrm>
            <a:off x="6734442" y="6248837"/>
            <a:ext cx="4658718" cy="369332"/>
          </a:xfrm>
          <a:prstGeom prst="rect">
            <a:avLst/>
          </a:prstGeom>
          <a:noFill/>
        </p:spPr>
        <p:txBody>
          <a:bodyPr wrap="square" rtlCol="0">
            <a:spAutoFit/>
          </a:bodyPr>
          <a:lstStyle/>
          <a:p>
            <a:r>
              <a:rPr lang="en-US" dirty="0"/>
              <a:t>Source: </a:t>
            </a:r>
            <a:r>
              <a:rPr lang="en-US" dirty="0" err="1"/>
              <a:t>StackOverflow</a:t>
            </a:r>
            <a:r>
              <a:rPr lang="en-US" dirty="0"/>
              <a:t> Developer Survey</a:t>
            </a:r>
          </a:p>
        </p:txBody>
      </p:sp>
    </p:spTree>
    <p:extLst>
      <p:ext uri="{BB962C8B-B14F-4D97-AF65-F5344CB8AC3E}">
        <p14:creationId xmlns:p14="http://schemas.microsoft.com/office/powerpoint/2010/main" val="1103098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08AC4-6C95-65CA-46EA-683A7FD62C1C}"/>
              </a:ext>
            </a:extLst>
          </p:cNvPr>
          <p:cNvSpPr>
            <a:spLocks noGrp="1"/>
          </p:cNvSpPr>
          <p:nvPr>
            <p:ph type="title"/>
          </p:nvPr>
        </p:nvSpPr>
        <p:spPr>
          <a:xfrm>
            <a:off x="952648" y="1795064"/>
            <a:ext cx="3734941" cy="2879281"/>
          </a:xfrm>
        </p:spPr>
        <p:txBody>
          <a:bodyPr vert="horz" lIns="91440" tIns="45720" rIns="91440" bIns="45720" rtlCol="0" anchor="b">
            <a:normAutofit fontScale="90000"/>
          </a:bodyPr>
          <a:lstStyle/>
          <a:p>
            <a:r>
              <a:rPr lang="en-US" sz="4100" dirty="0"/>
              <a:t>Cloud IS DRIVING TECHNOLOGY ADOPTION EVERYWHERE</a:t>
            </a:r>
          </a:p>
        </p:txBody>
      </p:sp>
      <p:pic>
        <p:nvPicPr>
          <p:cNvPr id="5" name="Picture 4" descr="A screenshot of a graph&#10;&#10;Description automatically generated">
            <a:extLst>
              <a:ext uri="{FF2B5EF4-FFF2-40B4-BE49-F238E27FC236}">
                <a16:creationId xmlns:a16="http://schemas.microsoft.com/office/drawing/2014/main" id="{361ABC82-49A0-C868-EB9A-B81DE5BA9926}"/>
              </a:ext>
            </a:extLst>
          </p:cNvPr>
          <p:cNvPicPr>
            <a:picLocks noChangeAspect="1"/>
          </p:cNvPicPr>
          <p:nvPr/>
        </p:nvPicPr>
        <p:blipFill rotWithShape="1">
          <a:blip r:embed="rId3"/>
          <a:srcRect r="-4" b="2735"/>
          <a:stretch/>
        </p:blipFill>
        <p:spPr>
          <a:xfrm>
            <a:off x="5230658" y="-7252"/>
            <a:ext cx="6940512" cy="6853245"/>
          </a:xfrm>
          <a:prstGeom prst="rect">
            <a:avLst/>
          </a:prstGeom>
        </p:spPr>
      </p:pic>
      <p:sp>
        <p:nvSpPr>
          <p:cNvPr id="6" name="TextBox 5">
            <a:extLst>
              <a:ext uri="{FF2B5EF4-FFF2-40B4-BE49-F238E27FC236}">
                <a16:creationId xmlns:a16="http://schemas.microsoft.com/office/drawing/2014/main" id="{20FE6A4B-8B27-C393-6C8D-E372501C6865}"/>
              </a:ext>
            </a:extLst>
          </p:cNvPr>
          <p:cNvSpPr txBox="1"/>
          <p:nvPr/>
        </p:nvSpPr>
        <p:spPr>
          <a:xfrm>
            <a:off x="952648" y="6476661"/>
            <a:ext cx="4658718" cy="369332"/>
          </a:xfrm>
          <a:prstGeom prst="rect">
            <a:avLst/>
          </a:prstGeom>
          <a:noFill/>
        </p:spPr>
        <p:txBody>
          <a:bodyPr wrap="square" rtlCol="0">
            <a:spAutoFit/>
          </a:bodyPr>
          <a:lstStyle/>
          <a:p>
            <a:r>
              <a:rPr lang="en-US" dirty="0"/>
              <a:t>Source: </a:t>
            </a:r>
            <a:r>
              <a:rPr lang="en-US" dirty="0" err="1"/>
              <a:t>StackOverflow</a:t>
            </a:r>
            <a:r>
              <a:rPr lang="en-US" dirty="0"/>
              <a:t> Developer Survey</a:t>
            </a:r>
          </a:p>
        </p:txBody>
      </p:sp>
    </p:spTree>
    <p:extLst>
      <p:ext uri="{BB962C8B-B14F-4D97-AF65-F5344CB8AC3E}">
        <p14:creationId xmlns:p14="http://schemas.microsoft.com/office/powerpoint/2010/main" val="1413715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D4824-73CE-C387-2E45-03BE14FE6127}"/>
              </a:ext>
            </a:extLst>
          </p:cNvPr>
          <p:cNvSpPr>
            <a:spLocks noGrp="1"/>
          </p:cNvSpPr>
          <p:nvPr>
            <p:ph type="title"/>
          </p:nvPr>
        </p:nvSpPr>
        <p:spPr/>
        <p:txBody>
          <a:bodyPr>
            <a:normAutofit/>
          </a:bodyPr>
          <a:lstStyle/>
          <a:p>
            <a:r>
              <a:rPr lang="en-US" dirty="0"/>
              <a:t>Macroeconomic Landscape: 2023</a:t>
            </a:r>
          </a:p>
        </p:txBody>
      </p:sp>
      <p:graphicFrame>
        <p:nvGraphicFramePr>
          <p:cNvPr id="5" name="Content Placeholder 2">
            <a:extLst>
              <a:ext uri="{FF2B5EF4-FFF2-40B4-BE49-F238E27FC236}">
                <a16:creationId xmlns:a16="http://schemas.microsoft.com/office/drawing/2014/main" id="{70D4E208-E215-E98D-22DA-7D89BF039402}"/>
              </a:ext>
            </a:extLst>
          </p:cNvPr>
          <p:cNvGraphicFramePr>
            <a:graphicFrameLocks noGrp="1"/>
          </p:cNvGraphicFramePr>
          <p:nvPr>
            <p:ph idx="1"/>
            <p:extLst>
              <p:ext uri="{D42A27DB-BD31-4B8C-83A1-F6EECF244321}">
                <p14:modId xmlns:p14="http://schemas.microsoft.com/office/powerpoint/2010/main" val="4080949949"/>
              </p:ext>
            </p:extLst>
          </p:nvPr>
        </p:nvGraphicFramePr>
        <p:xfrm>
          <a:off x="1141411" y="2440771"/>
          <a:ext cx="9905999" cy="3584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131896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D4824-73CE-C387-2E45-03BE14FE6127}"/>
              </a:ext>
            </a:extLst>
          </p:cNvPr>
          <p:cNvSpPr>
            <a:spLocks noGrp="1"/>
          </p:cNvSpPr>
          <p:nvPr>
            <p:ph type="title"/>
          </p:nvPr>
        </p:nvSpPr>
        <p:spPr/>
        <p:txBody>
          <a:bodyPr>
            <a:normAutofit/>
          </a:bodyPr>
          <a:lstStyle/>
          <a:p>
            <a:r>
              <a:rPr lang="en-US" dirty="0"/>
              <a:t>Macroeconomic Landscape: 2024</a:t>
            </a:r>
          </a:p>
        </p:txBody>
      </p:sp>
      <p:graphicFrame>
        <p:nvGraphicFramePr>
          <p:cNvPr id="5" name="Content Placeholder 2">
            <a:extLst>
              <a:ext uri="{FF2B5EF4-FFF2-40B4-BE49-F238E27FC236}">
                <a16:creationId xmlns:a16="http://schemas.microsoft.com/office/drawing/2014/main" id="{70D4E208-E215-E98D-22DA-7D89BF039402}"/>
              </a:ext>
            </a:extLst>
          </p:cNvPr>
          <p:cNvGraphicFramePr>
            <a:graphicFrameLocks noGrp="1"/>
          </p:cNvGraphicFramePr>
          <p:nvPr>
            <p:ph idx="1"/>
            <p:extLst>
              <p:ext uri="{D42A27DB-BD31-4B8C-83A1-F6EECF244321}">
                <p14:modId xmlns:p14="http://schemas.microsoft.com/office/powerpoint/2010/main" val="3958742313"/>
              </p:ext>
            </p:extLst>
          </p:nvPr>
        </p:nvGraphicFramePr>
        <p:xfrm>
          <a:off x="1141411" y="2440771"/>
          <a:ext cx="9905999" cy="3584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452192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F4A22-B183-D31D-7E99-EE1794B4941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4D0388F9-15E8-B1F4-B965-091E108EC654}"/>
              </a:ext>
            </a:extLst>
          </p:cNvPr>
          <p:cNvSpPr>
            <a:spLocks noGrp="1"/>
          </p:cNvSpPr>
          <p:nvPr>
            <p:ph idx="1"/>
          </p:nvPr>
        </p:nvSpPr>
        <p:spPr/>
        <p:txBody>
          <a:bodyPr/>
          <a:lstStyle/>
          <a:p>
            <a:r>
              <a:rPr lang="en-US" dirty="0" err="1"/>
              <a:t>StackOverflow</a:t>
            </a:r>
            <a:r>
              <a:rPr lang="en-US" dirty="0"/>
              <a:t> Developer Survey. 2023. Available: </a:t>
            </a:r>
            <a:r>
              <a:rPr lang="en-US" dirty="0">
                <a:hlinkClick r:id="rId2"/>
              </a:rPr>
              <a:t>https://survey.stackoverflow.co/2023/</a:t>
            </a:r>
            <a:endParaRPr lang="en-US" dirty="0"/>
          </a:p>
          <a:p>
            <a:endParaRPr lang="en-US" dirty="0"/>
          </a:p>
        </p:txBody>
      </p:sp>
    </p:spTree>
    <p:extLst>
      <p:ext uri="{BB962C8B-B14F-4D97-AF65-F5344CB8AC3E}">
        <p14:creationId xmlns:p14="http://schemas.microsoft.com/office/powerpoint/2010/main" val="25695752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CB5C6-59C7-EEA9-3AA0-9D8F9295D04D}"/>
              </a:ext>
            </a:extLst>
          </p:cNvPr>
          <p:cNvSpPr>
            <a:spLocks noGrp="1"/>
          </p:cNvSpPr>
          <p:nvPr>
            <p:ph type="title"/>
          </p:nvPr>
        </p:nvSpPr>
        <p:spPr/>
        <p:txBody>
          <a:bodyPr/>
          <a:lstStyle/>
          <a:p>
            <a:r>
              <a:rPr lang="en-US" dirty="0"/>
              <a:t>LAND ACKNOWLEDGEMENT STATEMENT</a:t>
            </a:r>
          </a:p>
        </p:txBody>
      </p:sp>
      <p:sp>
        <p:nvSpPr>
          <p:cNvPr id="3" name="Content Placeholder 2">
            <a:extLst>
              <a:ext uri="{FF2B5EF4-FFF2-40B4-BE49-F238E27FC236}">
                <a16:creationId xmlns:a16="http://schemas.microsoft.com/office/drawing/2014/main" id="{A4C82448-8172-5ACE-B49E-A84F72048A6C}"/>
              </a:ext>
            </a:extLst>
          </p:cNvPr>
          <p:cNvSpPr>
            <a:spLocks noGrp="1"/>
          </p:cNvSpPr>
          <p:nvPr>
            <p:ph idx="1"/>
          </p:nvPr>
        </p:nvSpPr>
        <p:spPr/>
        <p:txBody>
          <a:bodyPr/>
          <a:lstStyle/>
          <a:p>
            <a:pPr marL="0" indent="0">
              <a:buNone/>
            </a:pPr>
            <a:r>
              <a:rPr lang="en-US" dirty="0"/>
              <a:t>We respectfully acknowledge the University of Arizona is on the land and territories of Indigenous peoples. Today, Arizona is home to 22 federally-recognized tribes, with Tucson being home to the O’odham and the </a:t>
            </a:r>
            <a:r>
              <a:rPr lang="en-US" dirty="0" err="1"/>
              <a:t>Yacqui</a:t>
            </a:r>
            <a:r>
              <a:rPr lang="en-US" dirty="0"/>
              <a:t>. Committed to diversity and inclusion, the University strives to build sustainable relationships with sovereign Native Nations and Indigenous communities through education offerings, partnerships, and community service.</a:t>
            </a:r>
          </a:p>
        </p:txBody>
      </p:sp>
    </p:spTree>
    <p:extLst>
      <p:ext uri="{BB962C8B-B14F-4D97-AF65-F5344CB8AC3E}">
        <p14:creationId xmlns:p14="http://schemas.microsoft.com/office/powerpoint/2010/main" val="765389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2C004-3CA0-B15F-0A39-A85290437FFE}"/>
              </a:ext>
            </a:extLst>
          </p:cNvPr>
          <p:cNvSpPr>
            <a:spLocks noGrp="1"/>
          </p:cNvSpPr>
          <p:nvPr>
            <p:ph type="title"/>
          </p:nvPr>
        </p:nvSpPr>
        <p:spPr/>
        <p:txBody>
          <a:bodyPr/>
          <a:lstStyle/>
          <a:p>
            <a:r>
              <a:rPr lang="en-US" dirty="0"/>
              <a:t>Course Structure</a:t>
            </a:r>
          </a:p>
        </p:txBody>
      </p:sp>
      <p:graphicFrame>
        <p:nvGraphicFramePr>
          <p:cNvPr id="4" name="Content Placeholder 3">
            <a:extLst>
              <a:ext uri="{FF2B5EF4-FFF2-40B4-BE49-F238E27FC236}">
                <a16:creationId xmlns:a16="http://schemas.microsoft.com/office/drawing/2014/main" id="{5F5A8743-9D6A-7D86-20DA-79173913D854}"/>
              </a:ext>
            </a:extLst>
          </p:cNvPr>
          <p:cNvGraphicFramePr>
            <a:graphicFrameLocks noGrp="1"/>
          </p:cNvGraphicFramePr>
          <p:nvPr>
            <p:ph idx="1"/>
            <p:extLst>
              <p:ext uri="{D42A27DB-BD31-4B8C-83A1-F6EECF244321}">
                <p14:modId xmlns:p14="http://schemas.microsoft.com/office/powerpoint/2010/main" val="1930345314"/>
              </p:ext>
            </p:extLst>
          </p:nvPr>
        </p:nvGraphicFramePr>
        <p:xfrm>
          <a:off x="696686" y="2249487"/>
          <a:ext cx="11017519" cy="35417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59344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B6156-263D-88B0-588B-095D6FA600DF}"/>
              </a:ext>
            </a:extLst>
          </p:cNvPr>
          <p:cNvSpPr>
            <a:spLocks noGrp="1"/>
          </p:cNvSpPr>
          <p:nvPr>
            <p:ph type="title"/>
          </p:nvPr>
        </p:nvSpPr>
        <p:spPr>
          <a:xfrm>
            <a:off x="532877" y="348343"/>
            <a:ext cx="4763597" cy="1478570"/>
          </a:xfrm>
        </p:spPr>
        <p:txBody>
          <a:bodyPr/>
          <a:lstStyle/>
          <a:p>
            <a:r>
              <a:rPr lang="en-US" dirty="0"/>
              <a:t>Communication Guidelines</a:t>
            </a:r>
          </a:p>
        </p:txBody>
      </p:sp>
      <p:sp>
        <p:nvSpPr>
          <p:cNvPr id="3" name="Content Placeholder 2">
            <a:extLst>
              <a:ext uri="{FF2B5EF4-FFF2-40B4-BE49-F238E27FC236}">
                <a16:creationId xmlns:a16="http://schemas.microsoft.com/office/drawing/2014/main" id="{FE682A1D-FDB6-45D7-EF27-FAAAC5C7A63C}"/>
              </a:ext>
            </a:extLst>
          </p:cNvPr>
          <p:cNvSpPr>
            <a:spLocks noGrp="1"/>
          </p:cNvSpPr>
          <p:nvPr>
            <p:ph idx="1"/>
          </p:nvPr>
        </p:nvSpPr>
        <p:spPr>
          <a:xfrm>
            <a:off x="532877" y="2171402"/>
            <a:ext cx="8442395" cy="2670857"/>
          </a:xfrm>
        </p:spPr>
        <p:txBody>
          <a:bodyPr>
            <a:normAutofit/>
          </a:bodyPr>
          <a:lstStyle/>
          <a:p>
            <a:r>
              <a:rPr lang="en-US" dirty="0"/>
              <a:t>We will be using Slack for communication (see D2L navbar)</a:t>
            </a:r>
          </a:p>
          <a:p>
            <a:r>
              <a:rPr lang="en-US" dirty="0"/>
              <a:t>Please post questions in Slack in </a:t>
            </a:r>
            <a:r>
              <a:rPr lang="en-US" i="1" dirty="0"/>
              <a:t>public</a:t>
            </a:r>
            <a:r>
              <a:rPr lang="en-US" dirty="0"/>
              <a:t> channels</a:t>
            </a:r>
          </a:p>
          <a:p>
            <a:r>
              <a:rPr lang="en-US" dirty="0"/>
              <a:t>We have a Slack citizenship guide in D2L</a:t>
            </a:r>
          </a:p>
          <a:p>
            <a:r>
              <a:rPr lang="en-US" dirty="0"/>
              <a:t>If a personal request or grading question, email or DM me is fine</a:t>
            </a:r>
          </a:p>
        </p:txBody>
      </p:sp>
      <p:pic>
        <p:nvPicPr>
          <p:cNvPr id="5" name="Picture 4" descr="A screenshot of a phone&#10;&#10;Description automatically generated">
            <a:extLst>
              <a:ext uri="{FF2B5EF4-FFF2-40B4-BE49-F238E27FC236}">
                <a16:creationId xmlns:a16="http://schemas.microsoft.com/office/drawing/2014/main" id="{4AC62225-B6F8-8EBA-EE02-8C4F18F81245}"/>
              </a:ext>
            </a:extLst>
          </p:cNvPr>
          <p:cNvPicPr>
            <a:picLocks noChangeAspect="1"/>
          </p:cNvPicPr>
          <p:nvPr/>
        </p:nvPicPr>
        <p:blipFill>
          <a:blip r:embed="rId2"/>
          <a:stretch>
            <a:fillRect/>
          </a:stretch>
        </p:blipFill>
        <p:spPr>
          <a:xfrm>
            <a:off x="6270173" y="132443"/>
            <a:ext cx="5410198" cy="977900"/>
          </a:xfrm>
          <a:prstGeom prst="rect">
            <a:avLst/>
          </a:prstGeom>
        </p:spPr>
      </p:pic>
      <p:sp>
        <p:nvSpPr>
          <p:cNvPr id="6" name="Rounded Rectangle 5">
            <a:extLst>
              <a:ext uri="{FF2B5EF4-FFF2-40B4-BE49-F238E27FC236}">
                <a16:creationId xmlns:a16="http://schemas.microsoft.com/office/drawing/2014/main" id="{8D75C689-E0A7-CF2B-695C-962FC8886782}"/>
              </a:ext>
            </a:extLst>
          </p:cNvPr>
          <p:cNvSpPr/>
          <p:nvPr/>
        </p:nvSpPr>
        <p:spPr>
          <a:xfrm>
            <a:off x="9154885" y="772886"/>
            <a:ext cx="304800" cy="250371"/>
          </a:xfrm>
          <a:prstGeom prst="roundRect">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8" name="Picture 7" descr="A screenshot of a computer&#10;&#10;Description automatically generated">
            <a:extLst>
              <a:ext uri="{FF2B5EF4-FFF2-40B4-BE49-F238E27FC236}">
                <a16:creationId xmlns:a16="http://schemas.microsoft.com/office/drawing/2014/main" id="{B39359A9-4AEC-F6D4-E7E0-094C6E5B1DB2}"/>
              </a:ext>
            </a:extLst>
          </p:cNvPr>
          <p:cNvPicPr>
            <a:picLocks noChangeAspect="1"/>
          </p:cNvPicPr>
          <p:nvPr/>
        </p:nvPicPr>
        <p:blipFill>
          <a:blip r:embed="rId3"/>
          <a:srcRect r="72714"/>
          <a:stretch/>
        </p:blipFill>
        <p:spPr>
          <a:xfrm>
            <a:off x="9165770" y="1087628"/>
            <a:ext cx="2514601" cy="5733863"/>
          </a:xfrm>
          <a:prstGeom prst="rect">
            <a:avLst/>
          </a:prstGeom>
        </p:spPr>
      </p:pic>
    </p:spTree>
    <p:extLst>
      <p:ext uri="{BB962C8B-B14F-4D97-AF65-F5344CB8AC3E}">
        <p14:creationId xmlns:p14="http://schemas.microsoft.com/office/powerpoint/2010/main" val="1034557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4B0CA-0B98-7E61-FC3B-F7AAC35CF044}"/>
              </a:ext>
            </a:extLst>
          </p:cNvPr>
          <p:cNvSpPr>
            <a:spLocks noGrp="1"/>
          </p:cNvSpPr>
          <p:nvPr>
            <p:ph type="title"/>
          </p:nvPr>
        </p:nvSpPr>
        <p:spPr/>
        <p:txBody>
          <a:bodyPr>
            <a:normAutofit/>
          </a:bodyPr>
          <a:lstStyle/>
          <a:p>
            <a:r>
              <a:rPr lang="en-US" dirty="0"/>
              <a:t>Important Dates</a:t>
            </a:r>
          </a:p>
        </p:txBody>
      </p:sp>
      <p:sp>
        <p:nvSpPr>
          <p:cNvPr id="3" name="Content Placeholder 2">
            <a:extLst>
              <a:ext uri="{FF2B5EF4-FFF2-40B4-BE49-F238E27FC236}">
                <a16:creationId xmlns:a16="http://schemas.microsoft.com/office/drawing/2014/main" id="{E25B6705-5118-DE3B-DACA-5F373D8B6676}"/>
              </a:ext>
            </a:extLst>
          </p:cNvPr>
          <p:cNvSpPr>
            <a:spLocks noGrp="1"/>
          </p:cNvSpPr>
          <p:nvPr>
            <p:ph idx="1"/>
          </p:nvPr>
        </p:nvSpPr>
        <p:spPr>
          <a:xfrm>
            <a:off x="1243656" y="1826435"/>
            <a:ext cx="6722428" cy="4789487"/>
          </a:xfrm>
        </p:spPr>
        <p:txBody>
          <a:bodyPr>
            <a:normAutofit/>
          </a:bodyPr>
          <a:lstStyle/>
          <a:p>
            <a:r>
              <a:rPr lang="en-US" sz="3200" dirty="0"/>
              <a:t>Exams</a:t>
            </a:r>
          </a:p>
          <a:p>
            <a:pPr lvl="1"/>
            <a:r>
              <a:rPr lang="en-US" sz="2800" dirty="0">
                <a:solidFill>
                  <a:schemeClr val="accent1"/>
                </a:solidFill>
              </a:rPr>
              <a:t>Exam 1</a:t>
            </a:r>
            <a:r>
              <a:rPr lang="en-US" sz="2800" dirty="0"/>
              <a:t>:  SEPTEMBER 26</a:t>
            </a:r>
          </a:p>
          <a:p>
            <a:pPr lvl="1"/>
            <a:r>
              <a:rPr lang="en-US" sz="2800" dirty="0">
                <a:solidFill>
                  <a:schemeClr val="accent1"/>
                </a:solidFill>
              </a:rPr>
              <a:t>Exam 2</a:t>
            </a:r>
            <a:r>
              <a:rPr lang="en-US" sz="2800" dirty="0"/>
              <a:t>: NOVEMBER 5</a:t>
            </a:r>
          </a:p>
          <a:p>
            <a:pPr lvl="1"/>
            <a:r>
              <a:rPr lang="en-US" sz="2800" dirty="0">
                <a:solidFill>
                  <a:schemeClr val="accent1"/>
                </a:solidFill>
              </a:rPr>
              <a:t>Exam 3</a:t>
            </a:r>
            <a:r>
              <a:rPr lang="en-US" sz="2800" dirty="0"/>
              <a:t>: DECEMBER 3</a:t>
            </a:r>
          </a:p>
          <a:p>
            <a:r>
              <a:rPr lang="en-US" sz="3200" dirty="0"/>
              <a:t>Presentations:</a:t>
            </a:r>
          </a:p>
          <a:p>
            <a:pPr lvl="1"/>
            <a:r>
              <a:rPr lang="en-US" sz="2800" dirty="0">
                <a:solidFill>
                  <a:schemeClr val="accent1"/>
                </a:solidFill>
              </a:rPr>
              <a:t>Day 1</a:t>
            </a:r>
            <a:r>
              <a:rPr lang="en-US" sz="2800" dirty="0"/>
              <a:t>: DECEMBER 5</a:t>
            </a:r>
          </a:p>
          <a:p>
            <a:pPr lvl="1"/>
            <a:r>
              <a:rPr lang="en-US" sz="2800" dirty="0">
                <a:solidFill>
                  <a:schemeClr val="accent1"/>
                </a:solidFill>
              </a:rPr>
              <a:t>Day 2</a:t>
            </a:r>
            <a:r>
              <a:rPr lang="en-US" sz="2800" dirty="0"/>
              <a:t>: DECEMBER 10</a:t>
            </a:r>
          </a:p>
        </p:txBody>
      </p:sp>
    </p:spTree>
    <p:extLst>
      <p:ext uri="{BB962C8B-B14F-4D97-AF65-F5344CB8AC3E}">
        <p14:creationId xmlns:p14="http://schemas.microsoft.com/office/powerpoint/2010/main" val="887686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E38F1-90CF-5223-660A-E03ABE0F1D18}"/>
              </a:ext>
            </a:extLst>
          </p:cNvPr>
          <p:cNvSpPr>
            <a:spLocks noGrp="1"/>
          </p:cNvSpPr>
          <p:nvPr>
            <p:ph type="title"/>
          </p:nvPr>
        </p:nvSpPr>
        <p:spPr>
          <a:xfrm>
            <a:off x="1143001" y="398368"/>
            <a:ext cx="9905998" cy="1478570"/>
          </a:xfrm>
        </p:spPr>
        <p:txBody>
          <a:bodyPr/>
          <a:lstStyle/>
          <a:p>
            <a:r>
              <a:rPr lang="en-US" dirty="0"/>
              <a:t>Extra Credit Opportunities</a:t>
            </a:r>
          </a:p>
        </p:txBody>
      </p:sp>
      <p:graphicFrame>
        <p:nvGraphicFramePr>
          <p:cNvPr id="4" name="Content Placeholder 3">
            <a:extLst>
              <a:ext uri="{FF2B5EF4-FFF2-40B4-BE49-F238E27FC236}">
                <a16:creationId xmlns:a16="http://schemas.microsoft.com/office/drawing/2014/main" id="{CCE705B4-A284-3B56-F2C5-303A9C5659C7}"/>
              </a:ext>
            </a:extLst>
          </p:cNvPr>
          <p:cNvGraphicFramePr>
            <a:graphicFrameLocks noGrp="1"/>
          </p:cNvGraphicFramePr>
          <p:nvPr>
            <p:ph idx="1"/>
            <p:extLst>
              <p:ext uri="{D42A27DB-BD31-4B8C-83A1-F6EECF244321}">
                <p14:modId xmlns:p14="http://schemas.microsoft.com/office/powerpoint/2010/main" val="72744643"/>
              </p:ext>
            </p:extLst>
          </p:nvPr>
        </p:nvGraphicFramePr>
        <p:xfrm>
          <a:off x="3482236" y="1576313"/>
          <a:ext cx="10697227" cy="4485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2074C278-F1EF-9F7F-8947-B72FAFDBFDB3}"/>
              </a:ext>
            </a:extLst>
          </p:cNvPr>
          <p:cNvSpPr txBox="1"/>
          <p:nvPr/>
        </p:nvSpPr>
        <p:spPr>
          <a:xfrm>
            <a:off x="1143001" y="2942283"/>
            <a:ext cx="4343400" cy="1569660"/>
          </a:xfrm>
          <a:prstGeom prst="rect">
            <a:avLst/>
          </a:prstGeom>
          <a:solidFill>
            <a:schemeClr val="bg1">
              <a:lumMod val="75000"/>
              <a:lumOff val="25000"/>
            </a:schemeClr>
          </a:solidFill>
        </p:spPr>
        <p:txBody>
          <a:bodyPr wrap="square" rtlCol="0">
            <a:spAutoFit/>
          </a:bodyPr>
          <a:lstStyle/>
          <a:p>
            <a:r>
              <a:rPr lang="en-US" sz="3200" dirty="0"/>
              <a:t>See Syllabus or Getting Started sections in D2L for details</a:t>
            </a:r>
          </a:p>
        </p:txBody>
      </p:sp>
    </p:spTree>
    <p:extLst>
      <p:ext uri="{BB962C8B-B14F-4D97-AF65-F5344CB8AC3E}">
        <p14:creationId xmlns:p14="http://schemas.microsoft.com/office/powerpoint/2010/main" val="1919387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68CEC-9045-B7B6-DE4E-D08956C290E6}"/>
              </a:ext>
            </a:extLst>
          </p:cNvPr>
          <p:cNvSpPr>
            <a:spLocks noGrp="1"/>
          </p:cNvSpPr>
          <p:nvPr>
            <p:ph type="title"/>
          </p:nvPr>
        </p:nvSpPr>
        <p:spPr/>
        <p:txBody>
          <a:bodyPr/>
          <a:lstStyle/>
          <a:p>
            <a:r>
              <a:rPr lang="en-US" dirty="0"/>
              <a:t>Policy on Usage of Generative AI</a:t>
            </a:r>
          </a:p>
        </p:txBody>
      </p:sp>
      <p:sp>
        <p:nvSpPr>
          <p:cNvPr id="3" name="Content Placeholder 2">
            <a:extLst>
              <a:ext uri="{FF2B5EF4-FFF2-40B4-BE49-F238E27FC236}">
                <a16:creationId xmlns:a16="http://schemas.microsoft.com/office/drawing/2014/main" id="{CDD50AAF-5C3C-1D62-86B0-AC78045676C6}"/>
              </a:ext>
            </a:extLst>
          </p:cNvPr>
          <p:cNvSpPr>
            <a:spLocks noGrp="1"/>
          </p:cNvSpPr>
          <p:nvPr>
            <p:ph idx="1"/>
          </p:nvPr>
        </p:nvSpPr>
        <p:spPr>
          <a:xfrm>
            <a:off x="1141412" y="2249487"/>
            <a:ext cx="9905999" cy="2134623"/>
          </a:xfrm>
        </p:spPr>
        <p:txBody>
          <a:bodyPr>
            <a:normAutofit/>
          </a:bodyPr>
          <a:lstStyle/>
          <a:p>
            <a:r>
              <a:rPr lang="en-US" sz="2800" dirty="0"/>
              <a:t>You may not use generative language models to create any written materials in this course.</a:t>
            </a:r>
          </a:p>
          <a:p>
            <a:r>
              <a:rPr lang="en-US" sz="2800" dirty="0"/>
              <a:t>You may use CoPilot, but…</a:t>
            </a:r>
          </a:p>
        </p:txBody>
      </p:sp>
      <p:sp>
        <p:nvSpPr>
          <p:cNvPr id="4" name="TextBox 3">
            <a:extLst>
              <a:ext uri="{FF2B5EF4-FFF2-40B4-BE49-F238E27FC236}">
                <a16:creationId xmlns:a16="http://schemas.microsoft.com/office/drawing/2014/main" id="{9FBD294B-9DAE-37C9-5BB7-6B69A66B8BD2}"/>
              </a:ext>
            </a:extLst>
          </p:cNvPr>
          <p:cNvSpPr txBox="1"/>
          <p:nvPr/>
        </p:nvSpPr>
        <p:spPr>
          <a:xfrm>
            <a:off x="545380" y="4760913"/>
            <a:ext cx="11098062" cy="523220"/>
          </a:xfrm>
          <a:prstGeom prst="rect">
            <a:avLst/>
          </a:prstGeom>
          <a:solidFill>
            <a:schemeClr val="tx1">
              <a:lumMod val="85000"/>
            </a:schemeClr>
          </a:solidFill>
        </p:spPr>
        <p:txBody>
          <a:bodyPr wrap="square" rtlCol="0">
            <a:spAutoFit/>
          </a:bodyPr>
          <a:lstStyle/>
          <a:p>
            <a:r>
              <a:rPr lang="en-US" sz="2800" dirty="0">
                <a:solidFill>
                  <a:schemeClr val="accent4"/>
                </a:solidFill>
              </a:rPr>
              <a:t>&lt;soapbox&gt;</a:t>
            </a:r>
            <a:r>
              <a:rPr lang="en-US" sz="2800" dirty="0">
                <a:solidFill>
                  <a:schemeClr val="bg1"/>
                </a:solidFill>
              </a:rPr>
              <a:t>Zara’s Disclaimers about Using Generative AI </a:t>
            </a:r>
            <a:r>
              <a:rPr lang="en-US" sz="2800" dirty="0">
                <a:solidFill>
                  <a:schemeClr val="accent4"/>
                </a:solidFill>
              </a:rPr>
              <a:t>&lt;/soapbox&gt;</a:t>
            </a:r>
          </a:p>
        </p:txBody>
      </p:sp>
    </p:spTree>
    <p:extLst>
      <p:ext uri="{BB962C8B-B14F-4D97-AF65-F5344CB8AC3E}">
        <p14:creationId xmlns:p14="http://schemas.microsoft.com/office/powerpoint/2010/main" val="21837209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Lecture 1-Introduction to the Clooud" id="{EF52AB9B-5D80-BD41-8E97-AFC8AA84601E}" vid="{E5FE70CC-18AB-5448-A5FA-03375359C2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36776</TotalTime>
  <Words>3370</Words>
  <Application>Microsoft Macintosh PowerPoint</Application>
  <PresentationFormat>Widescreen</PresentationFormat>
  <Paragraphs>307</Paragraphs>
  <Slides>49</Slides>
  <Notes>36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Arial</vt:lpstr>
      <vt:lpstr>Calibri</vt:lpstr>
      <vt:lpstr>Tw Cen MT</vt:lpstr>
      <vt:lpstr>Circuit</vt:lpstr>
      <vt:lpstr>MIS547</vt:lpstr>
      <vt:lpstr>About Your Instructor</vt:lpstr>
      <vt:lpstr>Goals for this Course</vt:lpstr>
      <vt:lpstr>Syllabus Overview</vt:lpstr>
      <vt:lpstr>Course Structure</vt:lpstr>
      <vt:lpstr>Communication Guidelines</vt:lpstr>
      <vt:lpstr>Important Dates</vt:lpstr>
      <vt:lpstr>Extra Credit Opportunities</vt:lpstr>
      <vt:lpstr>Policy on Usage of Generative AI</vt:lpstr>
      <vt:lpstr>Due This Week</vt:lpstr>
      <vt:lpstr>Resources and Course Materials</vt:lpstr>
      <vt:lpstr>Lecture 1: WHAT IS THE CLOUD</vt:lpstr>
      <vt:lpstr>Someone else’s computer</vt:lpstr>
      <vt:lpstr>Someone else’s computer</vt:lpstr>
      <vt:lpstr>Someone else’s computer: Azure global infrastructure </vt:lpstr>
      <vt:lpstr>Someone else’s computer: Google Cloud Platform global infrastructure </vt:lpstr>
      <vt:lpstr>Someone else’s computer: AWS global infrastructure </vt:lpstr>
      <vt:lpstr>What is this Class Really about?</vt:lpstr>
      <vt:lpstr>DEFINING CLOUD COMPUTING</vt:lpstr>
      <vt:lpstr>DEFINING CLOUD COMPUTING</vt:lpstr>
      <vt:lpstr>DEFINING CLOUD COMPUTING</vt:lpstr>
      <vt:lpstr>DEFINING CLOUD COMPUTING</vt:lpstr>
      <vt:lpstr>DEFINING CLOUD COMPUTING</vt:lpstr>
      <vt:lpstr>DEFINING CLOUD COMPUTING</vt:lpstr>
      <vt:lpstr>Defining Cloud Computing</vt:lpstr>
      <vt:lpstr>Defining Cloud Computing: Cloud Resources</vt:lpstr>
      <vt:lpstr>Defining Cloud Computing:  Cloud Computing Models</vt:lpstr>
      <vt:lpstr>Software as a service</vt:lpstr>
      <vt:lpstr>Platform as a service</vt:lpstr>
      <vt:lpstr>Infrastructure as a service </vt:lpstr>
      <vt:lpstr>Defining Cloud Computing:  Cloud deployment models</vt:lpstr>
      <vt:lpstr>Public Cloud</vt:lpstr>
      <vt:lpstr>Public Cloud</vt:lpstr>
      <vt:lpstr>Private Cloud</vt:lpstr>
      <vt:lpstr>PowerPoint Presentation</vt:lpstr>
      <vt:lpstr>PowerPoint Presentation</vt:lpstr>
      <vt:lpstr>Six Advantages of Cloud Computing</vt:lpstr>
      <vt:lpstr>Six Advantages of Cloud Computing</vt:lpstr>
      <vt:lpstr>Six Advantages of Cloud Computing</vt:lpstr>
      <vt:lpstr>Six Advantages of Cloud Computing</vt:lpstr>
      <vt:lpstr>Six Advantages of Cloud Computing</vt:lpstr>
      <vt:lpstr>Six Advantages of Cloud Computing</vt:lpstr>
      <vt:lpstr>Six Advantages of Cloud Computing</vt:lpstr>
      <vt:lpstr>Major Players in Cloud Computing</vt:lpstr>
      <vt:lpstr>Cloud IS DRIVING TECHNOLOGY ADOPTION EVERYWHERE</vt:lpstr>
      <vt:lpstr>Macroeconomic Landscape: 2023</vt:lpstr>
      <vt:lpstr>Macroeconomic Landscape: 2024</vt:lpstr>
      <vt:lpstr>REFERENCES</vt:lpstr>
      <vt:lpstr>LAND ACKNOWLEDGEMENT STATEMENT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MIS 547</dc:title>
  <dc:creator>Zara Ahmad-Post</dc:creator>
  <cp:lastModifiedBy>Zara Ahmad-Post</cp:lastModifiedBy>
  <cp:revision>14</cp:revision>
  <dcterms:created xsi:type="dcterms:W3CDTF">2023-07-19T23:22:57Z</dcterms:created>
  <dcterms:modified xsi:type="dcterms:W3CDTF">2024-09-05T03:12:49Z</dcterms:modified>
</cp:coreProperties>
</file>